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2"/>
  </p:notesMasterIdLst>
  <p:sldIdLst>
    <p:sldId id="256" r:id="rId2"/>
    <p:sldId id="257" r:id="rId3"/>
    <p:sldId id="311" r:id="rId4"/>
    <p:sldId id="309" r:id="rId5"/>
    <p:sldId id="312" r:id="rId6"/>
    <p:sldId id="260" r:id="rId7"/>
    <p:sldId id="314" r:id="rId8"/>
    <p:sldId id="316" r:id="rId9"/>
    <p:sldId id="315" r:id="rId10"/>
    <p:sldId id="261" r:id="rId11"/>
  </p:sldIdLst>
  <p:sldSz cx="9144000" cy="5143500" type="screen16x9"/>
  <p:notesSz cx="6858000" cy="9144000"/>
  <p:embeddedFontLst>
    <p:embeddedFont>
      <p:font typeface="Fjalla One" charset="0"/>
      <p:regular r:id="rId13"/>
    </p:embeddedFont>
    <p:embeddedFont>
      <p:font typeface="Oxanium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46668"/>
    <a:srgbClr val="F870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ED93A-B7B4-4161-9238-A537B0CC0665}" v="8" dt="2021-03-10T09:01:58.008"/>
    <p1510:client id="{7BB62132-3EE8-49EF-8469-805CB44BEF89}" v="2" dt="2021-03-09T19:01:00.379"/>
  </p1510:revLst>
</p1510:revInfo>
</file>

<file path=ppt/tableStyles.xml><?xml version="1.0" encoding="utf-8"?>
<a:tblStyleLst xmlns:a="http://schemas.openxmlformats.org/drawingml/2006/main" def="{6945F10D-0401-43C7-8EA7-9847E8D78B37}">
  <a:tblStyle styleId="{6945F10D-0401-43C7-8EA7-9847E8D78B3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1" autoAdjust="0"/>
    <p:restoredTop sz="94660"/>
  </p:normalViewPr>
  <p:slideViewPr>
    <p:cSldViewPr>
      <p:cViewPr>
        <p:scale>
          <a:sx n="107" d="100"/>
          <a:sy n="107" d="100"/>
        </p:scale>
        <p:origin x="-1770" y="-7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jurdja Jovic 183" userId="S::djurdja.jovic@stefandecanski.onmicrosoft.com::bacf9c15-7748-40b4-ae48-7633b92965c2" providerId="AD" clId="Web-{7BB62132-3EE8-49EF-8469-805CB44BEF89}"/>
    <pc:docChg chg="modSld">
      <pc:chgData name="Djurdja Jovic 183" userId="S::djurdja.jovic@stefandecanski.onmicrosoft.com::bacf9c15-7748-40b4-ae48-7633b92965c2" providerId="AD" clId="Web-{7BB62132-3EE8-49EF-8469-805CB44BEF89}" dt="2021-03-09T19:01:00.379" v="1" actId="20577"/>
      <pc:docMkLst>
        <pc:docMk/>
      </pc:docMkLst>
      <pc:sldChg chg="modSp">
        <pc:chgData name="Djurdja Jovic 183" userId="S::djurdja.jovic@stefandecanski.onmicrosoft.com::bacf9c15-7748-40b4-ae48-7633b92965c2" providerId="AD" clId="Web-{7BB62132-3EE8-49EF-8469-805CB44BEF89}" dt="2021-03-09T19:01:00.379" v="1" actId="20577"/>
        <pc:sldMkLst>
          <pc:docMk/>
          <pc:sldMk cId="0" sldId="256"/>
        </pc:sldMkLst>
        <pc:spChg chg="mod">
          <ac:chgData name="Djurdja Jovic 183" userId="S::djurdja.jovic@stefandecanski.onmicrosoft.com::bacf9c15-7748-40b4-ae48-7633b92965c2" providerId="AD" clId="Web-{7BB62132-3EE8-49EF-8469-805CB44BEF89}" dt="2021-03-09T19:01:00.379" v="1" actId="20577"/>
          <ac:spMkLst>
            <pc:docMk/>
            <pc:sldMk cId="0" sldId="256"/>
            <ac:spMk id="250" creationId="{00000000-0000-0000-0000-000000000000}"/>
          </ac:spMkLst>
        </pc:spChg>
      </pc:sldChg>
    </pc:docChg>
  </pc:docChgLst>
  <pc:docChgLst>
    <pc:chgData name="Djurdja Jovic 183" userId="S::djurdja.jovic@stefandecanski.onmicrosoft.com::bacf9c15-7748-40b4-ae48-7633b92965c2" providerId="AD" clId="Web-{297ED93A-B7B4-4161-9238-A537B0CC0665}"/>
    <pc:docChg chg="modSld">
      <pc:chgData name="Djurdja Jovic 183" userId="S::djurdja.jovic@stefandecanski.onmicrosoft.com::bacf9c15-7748-40b4-ae48-7633b92965c2" providerId="AD" clId="Web-{297ED93A-B7B4-4161-9238-A537B0CC0665}" dt="2021-03-10T09:01:54.789" v="5" actId="20577"/>
      <pc:docMkLst>
        <pc:docMk/>
      </pc:docMkLst>
      <pc:sldChg chg="modSp">
        <pc:chgData name="Djurdja Jovic 183" userId="S::djurdja.jovic@stefandecanski.onmicrosoft.com::bacf9c15-7748-40b4-ae48-7633b92965c2" providerId="AD" clId="Web-{297ED93A-B7B4-4161-9238-A537B0CC0665}" dt="2021-03-10T09:01:54.789" v="5" actId="20577"/>
        <pc:sldMkLst>
          <pc:docMk/>
          <pc:sldMk cId="2380563537" sldId="314"/>
        </pc:sldMkLst>
        <pc:spChg chg="mod">
          <ac:chgData name="Djurdja Jovic 183" userId="S::djurdja.jovic@stefandecanski.onmicrosoft.com::bacf9c15-7748-40b4-ae48-7633b92965c2" providerId="AD" clId="Web-{297ED93A-B7B4-4161-9238-A537B0CC0665}" dt="2021-03-10T09:01:54.789" v="5" actId="20577"/>
          <ac:spMkLst>
            <pc:docMk/>
            <pc:sldMk cId="2380563537" sldId="314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28366305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a033d0b5f2_1_2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a033d0b5f2_1_2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af111183c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af111183c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4082510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a04d9405f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a04d9405f5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617775" y="973175"/>
            <a:ext cx="489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600"/>
              <a:buFont typeface="Fjalla One"/>
              <a:buNone/>
              <a:defRPr sz="4600">
                <a:latin typeface="Fjalla One"/>
                <a:ea typeface="Fjalla One"/>
                <a:cs typeface="Fjalla One"/>
                <a:sym typeface="Fjalla One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SzPts val="5200"/>
              <a:buFont typeface="Fjalla One"/>
              <a:buNone/>
              <a:defRPr sz="5200" b="1"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790400" y="3011900"/>
            <a:ext cx="3725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>
                <a:solidFill>
                  <a:schemeClr val="dk1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  <a:defRPr sz="23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9547129" y="380056"/>
            <a:ext cx="14401159" cy="6970704"/>
          </a:xfrm>
          <a:custGeom>
            <a:avLst/>
            <a:gdLst/>
            <a:ahLst/>
            <a:cxnLst/>
            <a:rect l="l" t="t" r="r" b="b"/>
            <a:pathLst>
              <a:path w="124049" h="73428" extrusionOk="0">
                <a:moveTo>
                  <a:pt x="45481" y="0"/>
                </a:moveTo>
                <a:cubicBezTo>
                  <a:pt x="43446" y="0"/>
                  <a:pt x="41449" y="416"/>
                  <a:pt x="39641" y="1513"/>
                </a:cubicBezTo>
                <a:cubicBezTo>
                  <a:pt x="36773" y="3273"/>
                  <a:pt x="34800" y="6525"/>
                  <a:pt x="32628" y="9364"/>
                </a:cubicBezTo>
                <a:cubicBezTo>
                  <a:pt x="27758" y="15796"/>
                  <a:pt x="21411" y="20680"/>
                  <a:pt x="14497" y="23378"/>
                </a:cubicBezTo>
                <a:cubicBezTo>
                  <a:pt x="12438" y="24187"/>
                  <a:pt x="10322" y="24798"/>
                  <a:pt x="8448" y="26047"/>
                </a:cubicBezTo>
                <a:cubicBezTo>
                  <a:pt x="0" y="31684"/>
                  <a:pt x="6716" y="42148"/>
                  <a:pt x="8604" y="49729"/>
                </a:cubicBezTo>
                <a:cubicBezTo>
                  <a:pt x="10038" y="55579"/>
                  <a:pt x="9343" y="62394"/>
                  <a:pt x="12495" y="67193"/>
                </a:cubicBezTo>
                <a:cubicBezTo>
                  <a:pt x="14884" y="70867"/>
                  <a:pt x="18766" y="72193"/>
                  <a:pt x="22773" y="72193"/>
                </a:cubicBezTo>
                <a:cubicBezTo>
                  <a:pt x="24743" y="72193"/>
                  <a:pt x="26742" y="71872"/>
                  <a:pt x="28610" y="71353"/>
                </a:cubicBezTo>
                <a:cubicBezTo>
                  <a:pt x="33663" y="69944"/>
                  <a:pt x="38682" y="67422"/>
                  <a:pt x="43829" y="67422"/>
                </a:cubicBezTo>
                <a:cubicBezTo>
                  <a:pt x="44438" y="67422"/>
                  <a:pt x="45049" y="67457"/>
                  <a:pt x="45661" y="67534"/>
                </a:cubicBezTo>
                <a:cubicBezTo>
                  <a:pt x="51894" y="68314"/>
                  <a:pt x="57446" y="73326"/>
                  <a:pt x="63707" y="73426"/>
                </a:cubicBezTo>
                <a:cubicBezTo>
                  <a:pt x="63785" y="73427"/>
                  <a:pt x="63862" y="73428"/>
                  <a:pt x="63939" y="73428"/>
                </a:cubicBezTo>
                <a:cubicBezTo>
                  <a:pt x="70518" y="73428"/>
                  <a:pt x="76392" y="68108"/>
                  <a:pt x="82960" y="67463"/>
                </a:cubicBezTo>
                <a:cubicBezTo>
                  <a:pt x="83441" y="67415"/>
                  <a:pt x="83920" y="67393"/>
                  <a:pt x="84398" y="67393"/>
                </a:cubicBezTo>
                <a:cubicBezTo>
                  <a:pt x="89480" y="67393"/>
                  <a:pt x="94404" y="69914"/>
                  <a:pt x="99387" y="71367"/>
                </a:cubicBezTo>
                <a:cubicBezTo>
                  <a:pt x="101327" y="71939"/>
                  <a:pt x="103411" y="72300"/>
                  <a:pt x="105458" y="72300"/>
                </a:cubicBezTo>
                <a:cubicBezTo>
                  <a:pt x="109150" y="72300"/>
                  <a:pt x="112720" y="71127"/>
                  <a:pt x="115104" y="67903"/>
                </a:cubicBezTo>
                <a:cubicBezTo>
                  <a:pt x="118852" y="62848"/>
                  <a:pt x="118015" y="55153"/>
                  <a:pt x="119789" y="48735"/>
                </a:cubicBezTo>
                <a:cubicBezTo>
                  <a:pt x="121053" y="44178"/>
                  <a:pt x="123722" y="40089"/>
                  <a:pt x="123893" y="35290"/>
                </a:cubicBezTo>
                <a:cubicBezTo>
                  <a:pt x="124049" y="31116"/>
                  <a:pt x="122090" y="26927"/>
                  <a:pt x="119009" y="24897"/>
                </a:cubicBezTo>
                <a:cubicBezTo>
                  <a:pt x="117944" y="24187"/>
                  <a:pt x="116836" y="23733"/>
                  <a:pt x="115658" y="23420"/>
                </a:cubicBezTo>
                <a:cubicBezTo>
                  <a:pt x="113230" y="22725"/>
                  <a:pt x="110617" y="22498"/>
                  <a:pt x="108275" y="21447"/>
                </a:cubicBezTo>
                <a:cubicBezTo>
                  <a:pt x="101800" y="18550"/>
                  <a:pt x="98393" y="10202"/>
                  <a:pt x="92884" y="5204"/>
                </a:cubicBezTo>
                <a:cubicBezTo>
                  <a:pt x="89386" y="2020"/>
                  <a:pt x="84979" y="270"/>
                  <a:pt x="80552" y="270"/>
                </a:cubicBezTo>
                <a:cubicBezTo>
                  <a:pt x="80379" y="270"/>
                  <a:pt x="80207" y="272"/>
                  <a:pt x="80035" y="278"/>
                </a:cubicBezTo>
                <a:cubicBezTo>
                  <a:pt x="74250" y="471"/>
                  <a:pt x="68707" y="3606"/>
                  <a:pt x="62921" y="3606"/>
                </a:cubicBezTo>
                <a:cubicBezTo>
                  <a:pt x="62771" y="3606"/>
                  <a:pt x="62622" y="3604"/>
                  <a:pt x="62472" y="3600"/>
                </a:cubicBezTo>
                <a:cubicBezTo>
                  <a:pt x="58582" y="3472"/>
                  <a:pt x="54862" y="1868"/>
                  <a:pt x="51057" y="846"/>
                </a:cubicBezTo>
                <a:cubicBezTo>
                  <a:pt x="49244" y="350"/>
                  <a:pt x="47346" y="0"/>
                  <a:pt x="4548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701600" y="1206100"/>
            <a:ext cx="6659400" cy="3025500"/>
          </a:xfrm>
          <a:prstGeom prst="rect">
            <a:avLst/>
          </a:prstGeom>
        </p:spPr>
        <p:txBody>
          <a:bodyPr spcFirstLastPara="1" wrap="square" lIns="0" tIns="182875" rIns="0" bIns="0" anchor="ctr" anchorCtr="0">
            <a:noAutofit/>
          </a:bodyPr>
          <a:lstStyle>
            <a:lvl1pPr marL="457200" lvl="0" indent="-3175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AutoNum type="arabicPeriod"/>
              <a:defRPr>
                <a:solidFill>
                  <a:schemeClr val="dk1"/>
                </a:solidFill>
              </a:defRPr>
            </a:lvl1pPr>
            <a:lvl2pPr marL="914400" lvl="1" indent="-31750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ontserrat"/>
              <a:buAutoNum type="alphaLcPeriod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li"/>
              <a:buAutoNum type="romanLcPeriod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li"/>
              <a:buAutoNum type="arabicPeriod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li"/>
              <a:buAutoNum type="alphaLcPeriod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li"/>
              <a:buAutoNum type="romanLcPeriod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li"/>
              <a:buAutoNum type="arabicPeriod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li"/>
              <a:buAutoNum type="alphaLcPeriod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Muli"/>
              <a:buAutoNum type="romanLcPeriod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4" name="Google Shape;24;p4"/>
          <p:cNvSpPr/>
          <p:nvPr/>
        </p:nvSpPr>
        <p:spPr>
          <a:xfrm>
            <a:off x="4936425" y="-2161827"/>
            <a:ext cx="7272683" cy="3520322"/>
          </a:xfrm>
          <a:custGeom>
            <a:avLst/>
            <a:gdLst/>
            <a:ahLst/>
            <a:cxnLst/>
            <a:rect l="l" t="t" r="r" b="b"/>
            <a:pathLst>
              <a:path w="124049" h="73428" extrusionOk="0">
                <a:moveTo>
                  <a:pt x="45481" y="0"/>
                </a:moveTo>
                <a:cubicBezTo>
                  <a:pt x="43446" y="0"/>
                  <a:pt x="41449" y="416"/>
                  <a:pt x="39641" y="1513"/>
                </a:cubicBezTo>
                <a:cubicBezTo>
                  <a:pt x="36773" y="3273"/>
                  <a:pt x="34800" y="6525"/>
                  <a:pt x="32628" y="9364"/>
                </a:cubicBezTo>
                <a:cubicBezTo>
                  <a:pt x="27758" y="15796"/>
                  <a:pt x="21411" y="20680"/>
                  <a:pt x="14497" y="23378"/>
                </a:cubicBezTo>
                <a:cubicBezTo>
                  <a:pt x="12438" y="24187"/>
                  <a:pt x="10322" y="24798"/>
                  <a:pt x="8448" y="26047"/>
                </a:cubicBezTo>
                <a:cubicBezTo>
                  <a:pt x="0" y="31684"/>
                  <a:pt x="6716" y="42148"/>
                  <a:pt x="8604" y="49729"/>
                </a:cubicBezTo>
                <a:cubicBezTo>
                  <a:pt x="10038" y="55579"/>
                  <a:pt x="9343" y="62394"/>
                  <a:pt x="12495" y="67193"/>
                </a:cubicBezTo>
                <a:cubicBezTo>
                  <a:pt x="14884" y="70867"/>
                  <a:pt x="18766" y="72193"/>
                  <a:pt x="22773" y="72193"/>
                </a:cubicBezTo>
                <a:cubicBezTo>
                  <a:pt x="24743" y="72193"/>
                  <a:pt x="26742" y="71872"/>
                  <a:pt x="28610" y="71353"/>
                </a:cubicBezTo>
                <a:cubicBezTo>
                  <a:pt x="33663" y="69944"/>
                  <a:pt x="38682" y="67422"/>
                  <a:pt x="43829" y="67422"/>
                </a:cubicBezTo>
                <a:cubicBezTo>
                  <a:pt x="44438" y="67422"/>
                  <a:pt x="45049" y="67457"/>
                  <a:pt x="45661" y="67534"/>
                </a:cubicBezTo>
                <a:cubicBezTo>
                  <a:pt x="51894" y="68314"/>
                  <a:pt x="57446" y="73326"/>
                  <a:pt x="63707" y="73426"/>
                </a:cubicBezTo>
                <a:cubicBezTo>
                  <a:pt x="63785" y="73427"/>
                  <a:pt x="63862" y="73428"/>
                  <a:pt x="63939" y="73428"/>
                </a:cubicBezTo>
                <a:cubicBezTo>
                  <a:pt x="70518" y="73428"/>
                  <a:pt x="76392" y="68108"/>
                  <a:pt x="82960" y="67463"/>
                </a:cubicBezTo>
                <a:cubicBezTo>
                  <a:pt x="83441" y="67415"/>
                  <a:pt x="83920" y="67393"/>
                  <a:pt x="84398" y="67393"/>
                </a:cubicBezTo>
                <a:cubicBezTo>
                  <a:pt x="89480" y="67393"/>
                  <a:pt x="94404" y="69914"/>
                  <a:pt x="99387" y="71367"/>
                </a:cubicBezTo>
                <a:cubicBezTo>
                  <a:pt x="101327" y="71939"/>
                  <a:pt x="103411" y="72300"/>
                  <a:pt x="105458" y="72300"/>
                </a:cubicBezTo>
                <a:cubicBezTo>
                  <a:pt x="109150" y="72300"/>
                  <a:pt x="112720" y="71127"/>
                  <a:pt x="115104" y="67903"/>
                </a:cubicBezTo>
                <a:cubicBezTo>
                  <a:pt x="118852" y="62848"/>
                  <a:pt x="118015" y="55153"/>
                  <a:pt x="119789" y="48735"/>
                </a:cubicBezTo>
                <a:cubicBezTo>
                  <a:pt x="121053" y="44178"/>
                  <a:pt x="123722" y="40089"/>
                  <a:pt x="123893" y="35290"/>
                </a:cubicBezTo>
                <a:cubicBezTo>
                  <a:pt x="124049" y="31116"/>
                  <a:pt x="122090" y="26927"/>
                  <a:pt x="119009" y="24897"/>
                </a:cubicBezTo>
                <a:cubicBezTo>
                  <a:pt x="117944" y="24187"/>
                  <a:pt x="116836" y="23733"/>
                  <a:pt x="115658" y="23420"/>
                </a:cubicBezTo>
                <a:cubicBezTo>
                  <a:pt x="113230" y="22725"/>
                  <a:pt x="110617" y="22498"/>
                  <a:pt x="108275" y="21447"/>
                </a:cubicBezTo>
                <a:cubicBezTo>
                  <a:pt x="101800" y="18550"/>
                  <a:pt x="98393" y="10202"/>
                  <a:pt x="92884" y="5204"/>
                </a:cubicBezTo>
                <a:cubicBezTo>
                  <a:pt x="89386" y="2020"/>
                  <a:pt x="84979" y="270"/>
                  <a:pt x="80552" y="270"/>
                </a:cubicBezTo>
                <a:cubicBezTo>
                  <a:pt x="80379" y="270"/>
                  <a:pt x="80207" y="272"/>
                  <a:pt x="80035" y="278"/>
                </a:cubicBezTo>
                <a:cubicBezTo>
                  <a:pt x="74250" y="471"/>
                  <a:pt x="68707" y="3606"/>
                  <a:pt x="62921" y="3606"/>
                </a:cubicBezTo>
                <a:cubicBezTo>
                  <a:pt x="62771" y="3606"/>
                  <a:pt x="62622" y="3604"/>
                  <a:pt x="62472" y="3600"/>
                </a:cubicBezTo>
                <a:cubicBezTo>
                  <a:pt x="58582" y="3472"/>
                  <a:pt x="54862" y="1868"/>
                  <a:pt x="51057" y="846"/>
                </a:cubicBezTo>
                <a:cubicBezTo>
                  <a:pt x="49244" y="350"/>
                  <a:pt x="47346" y="0"/>
                  <a:pt x="4548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8188175" y="627400"/>
            <a:ext cx="3607200" cy="3607200"/>
          </a:xfrm>
          <a:prstGeom prst="ellipse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lt1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701600" y="1283675"/>
            <a:ext cx="3493200" cy="30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38370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7"/>
          <p:cNvSpPr/>
          <p:nvPr/>
        </p:nvSpPr>
        <p:spPr>
          <a:xfrm>
            <a:off x="4883100" y="-1510350"/>
            <a:ext cx="4038600" cy="4038600"/>
          </a:xfrm>
          <a:prstGeom prst="ellipse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>
            <a:off x="4279725" y="1434700"/>
            <a:ext cx="9424405" cy="5062050"/>
          </a:xfrm>
          <a:custGeom>
            <a:avLst/>
            <a:gdLst/>
            <a:ahLst/>
            <a:cxnLst/>
            <a:rect l="l" t="t" r="r" b="b"/>
            <a:pathLst>
              <a:path w="124901" h="67087" extrusionOk="0">
                <a:moveTo>
                  <a:pt x="52178" y="1"/>
                </a:moveTo>
                <a:cubicBezTo>
                  <a:pt x="51475" y="1"/>
                  <a:pt x="50774" y="12"/>
                  <a:pt x="50077" y="29"/>
                </a:cubicBezTo>
                <a:cubicBezTo>
                  <a:pt x="45065" y="143"/>
                  <a:pt x="39968" y="540"/>
                  <a:pt x="35325" y="2400"/>
                </a:cubicBezTo>
                <a:cubicBezTo>
                  <a:pt x="31719" y="3862"/>
                  <a:pt x="28368" y="6305"/>
                  <a:pt x="26323" y="9655"/>
                </a:cubicBezTo>
                <a:cubicBezTo>
                  <a:pt x="25344" y="11260"/>
                  <a:pt x="24563" y="12963"/>
                  <a:pt x="23256" y="14326"/>
                </a:cubicBezTo>
                <a:cubicBezTo>
                  <a:pt x="21837" y="15817"/>
                  <a:pt x="20176" y="17010"/>
                  <a:pt x="18316" y="17876"/>
                </a:cubicBezTo>
                <a:cubicBezTo>
                  <a:pt x="15561" y="19154"/>
                  <a:pt x="12622" y="20048"/>
                  <a:pt x="9995" y="21582"/>
                </a:cubicBezTo>
                <a:cubicBezTo>
                  <a:pt x="3635" y="25273"/>
                  <a:pt x="0" y="33125"/>
                  <a:pt x="1292" y="40366"/>
                </a:cubicBezTo>
                <a:cubicBezTo>
                  <a:pt x="2598" y="47592"/>
                  <a:pt x="8718" y="53712"/>
                  <a:pt x="15944" y="54989"/>
                </a:cubicBezTo>
                <a:cubicBezTo>
                  <a:pt x="17150" y="55201"/>
                  <a:pt x="18361" y="55288"/>
                  <a:pt x="19574" y="55288"/>
                </a:cubicBezTo>
                <a:cubicBezTo>
                  <a:pt x="25410" y="55288"/>
                  <a:pt x="31318" y="53266"/>
                  <a:pt x="37159" y="53266"/>
                </a:cubicBezTo>
                <a:cubicBezTo>
                  <a:pt x="38268" y="53266"/>
                  <a:pt x="39375" y="53339"/>
                  <a:pt x="40479" y="53513"/>
                </a:cubicBezTo>
                <a:cubicBezTo>
                  <a:pt x="46626" y="54492"/>
                  <a:pt x="51809" y="58411"/>
                  <a:pt x="57303" y="61308"/>
                </a:cubicBezTo>
                <a:cubicBezTo>
                  <a:pt x="64331" y="64999"/>
                  <a:pt x="72211" y="67072"/>
                  <a:pt x="80148" y="67086"/>
                </a:cubicBezTo>
                <a:cubicBezTo>
                  <a:pt x="80220" y="67087"/>
                  <a:pt x="80292" y="67087"/>
                  <a:pt x="80364" y="67087"/>
                </a:cubicBezTo>
                <a:cubicBezTo>
                  <a:pt x="85116" y="67087"/>
                  <a:pt x="90193" y="66154"/>
                  <a:pt x="93437" y="62727"/>
                </a:cubicBezTo>
                <a:cubicBezTo>
                  <a:pt x="96092" y="59959"/>
                  <a:pt x="97200" y="55856"/>
                  <a:pt x="100281" y="53584"/>
                </a:cubicBezTo>
                <a:cubicBezTo>
                  <a:pt x="103617" y="51113"/>
                  <a:pt x="108246" y="51511"/>
                  <a:pt x="112065" y="49935"/>
                </a:cubicBezTo>
                <a:cubicBezTo>
                  <a:pt x="116467" y="48103"/>
                  <a:pt x="119349" y="43901"/>
                  <a:pt x="121592" y="39684"/>
                </a:cubicBezTo>
                <a:cubicBezTo>
                  <a:pt x="123367" y="36347"/>
                  <a:pt x="124900" y="32301"/>
                  <a:pt x="123225" y="28922"/>
                </a:cubicBezTo>
                <a:cubicBezTo>
                  <a:pt x="123069" y="28524"/>
                  <a:pt x="122842" y="28169"/>
                  <a:pt x="122600" y="27829"/>
                </a:cubicBezTo>
                <a:cubicBezTo>
                  <a:pt x="120456" y="24904"/>
                  <a:pt x="116325" y="23527"/>
                  <a:pt x="114422" y="20332"/>
                </a:cubicBezTo>
                <a:cubicBezTo>
                  <a:pt x="112349" y="16854"/>
                  <a:pt x="113499" y="12197"/>
                  <a:pt x="111625" y="8590"/>
                </a:cubicBezTo>
                <a:cubicBezTo>
                  <a:pt x="109453" y="4473"/>
                  <a:pt x="104200" y="3224"/>
                  <a:pt x="99557" y="2954"/>
                </a:cubicBezTo>
                <a:cubicBezTo>
                  <a:pt x="98428" y="2890"/>
                  <a:pt x="97297" y="2858"/>
                  <a:pt x="96165" y="2858"/>
                </a:cubicBezTo>
                <a:cubicBezTo>
                  <a:pt x="91261" y="2858"/>
                  <a:pt x="86349" y="3458"/>
                  <a:pt x="81596" y="4658"/>
                </a:cubicBezTo>
                <a:cubicBezTo>
                  <a:pt x="79007" y="5300"/>
                  <a:pt x="76352" y="6119"/>
                  <a:pt x="73737" y="6119"/>
                </a:cubicBezTo>
                <a:cubicBezTo>
                  <a:pt x="72882" y="6119"/>
                  <a:pt x="72032" y="6032"/>
                  <a:pt x="71189" y="5822"/>
                </a:cubicBezTo>
                <a:cubicBezTo>
                  <a:pt x="68463" y="5154"/>
                  <a:pt x="66191" y="3252"/>
                  <a:pt x="63650" y="2045"/>
                </a:cubicBezTo>
                <a:cubicBezTo>
                  <a:pt x="60107" y="358"/>
                  <a:pt x="56123" y="1"/>
                  <a:pt x="5217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3497000" y="450150"/>
            <a:ext cx="48033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endParaRPr/>
          </a:p>
        </p:txBody>
      </p:sp>
      <p:sp>
        <p:nvSpPr>
          <p:cNvPr id="41" name="Google Shape;41;p8"/>
          <p:cNvSpPr/>
          <p:nvPr/>
        </p:nvSpPr>
        <p:spPr>
          <a:xfrm rot="-273173">
            <a:off x="-5548477" y="-239269"/>
            <a:ext cx="10038746" cy="5964728"/>
          </a:xfrm>
          <a:custGeom>
            <a:avLst/>
            <a:gdLst/>
            <a:ahLst/>
            <a:cxnLst/>
            <a:rect l="l" t="t" r="r" b="b"/>
            <a:pathLst>
              <a:path w="124901" h="67087" extrusionOk="0">
                <a:moveTo>
                  <a:pt x="52178" y="1"/>
                </a:moveTo>
                <a:cubicBezTo>
                  <a:pt x="51475" y="1"/>
                  <a:pt x="50774" y="12"/>
                  <a:pt x="50077" y="29"/>
                </a:cubicBezTo>
                <a:cubicBezTo>
                  <a:pt x="45065" y="143"/>
                  <a:pt x="39968" y="540"/>
                  <a:pt x="35325" y="2400"/>
                </a:cubicBezTo>
                <a:cubicBezTo>
                  <a:pt x="31719" y="3862"/>
                  <a:pt x="28368" y="6305"/>
                  <a:pt x="26323" y="9655"/>
                </a:cubicBezTo>
                <a:cubicBezTo>
                  <a:pt x="25344" y="11260"/>
                  <a:pt x="24563" y="12963"/>
                  <a:pt x="23256" y="14326"/>
                </a:cubicBezTo>
                <a:cubicBezTo>
                  <a:pt x="21837" y="15817"/>
                  <a:pt x="20176" y="17010"/>
                  <a:pt x="18316" y="17876"/>
                </a:cubicBezTo>
                <a:cubicBezTo>
                  <a:pt x="15561" y="19154"/>
                  <a:pt x="12622" y="20048"/>
                  <a:pt x="9995" y="21582"/>
                </a:cubicBezTo>
                <a:cubicBezTo>
                  <a:pt x="3635" y="25273"/>
                  <a:pt x="0" y="33125"/>
                  <a:pt x="1292" y="40366"/>
                </a:cubicBezTo>
                <a:cubicBezTo>
                  <a:pt x="2598" y="47592"/>
                  <a:pt x="8718" y="53712"/>
                  <a:pt x="15944" y="54989"/>
                </a:cubicBezTo>
                <a:cubicBezTo>
                  <a:pt x="17150" y="55201"/>
                  <a:pt x="18361" y="55288"/>
                  <a:pt x="19574" y="55288"/>
                </a:cubicBezTo>
                <a:cubicBezTo>
                  <a:pt x="25410" y="55288"/>
                  <a:pt x="31318" y="53266"/>
                  <a:pt x="37159" y="53266"/>
                </a:cubicBezTo>
                <a:cubicBezTo>
                  <a:pt x="38268" y="53266"/>
                  <a:pt x="39375" y="53339"/>
                  <a:pt x="40479" y="53513"/>
                </a:cubicBezTo>
                <a:cubicBezTo>
                  <a:pt x="46626" y="54492"/>
                  <a:pt x="51809" y="58411"/>
                  <a:pt x="57303" y="61308"/>
                </a:cubicBezTo>
                <a:cubicBezTo>
                  <a:pt x="64331" y="64999"/>
                  <a:pt x="72211" y="67072"/>
                  <a:pt x="80148" y="67086"/>
                </a:cubicBezTo>
                <a:cubicBezTo>
                  <a:pt x="80220" y="67087"/>
                  <a:pt x="80292" y="67087"/>
                  <a:pt x="80364" y="67087"/>
                </a:cubicBezTo>
                <a:cubicBezTo>
                  <a:pt x="85116" y="67087"/>
                  <a:pt x="90193" y="66154"/>
                  <a:pt x="93437" y="62727"/>
                </a:cubicBezTo>
                <a:cubicBezTo>
                  <a:pt x="96092" y="59959"/>
                  <a:pt x="97200" y="55856"/>
                  <a:pt x="100281" y="53584"/>
                </a:cubicBezTo>
                <a:cubicBezTo>
                  <a:pt x="103617" y="51113"/>
                  <a:pt x="108246" y="51511"/>
                  <a:pt x="112065" y="49935"/>
                </a:cubicBezTo>
                <a:cubicBezTo>
                  <a:pt x="116467" y="48103"/>
                  <a:pt x="119349" y="43901"/>
                  <a:pt x="121592" y="39684"/>
                </a:cubicBezTo>
                <a:cubicBezTo>
                  <a:pt x="123367" y="36347"/>
                  <a:pt x="124900" y="32301"/>
                  <a:pt x="123225" y="28922"/>
                </a:cubicBezTo>
                <a:cubicBezTo>
                  <a:pt x="123069" y="28524"/>
                  <a:pt x="122842" y="28169"/>
                  <a:pt x="122600" y="27829"/>
                </a:cubicBezTo>
                <a:cubicBezTo>
                  <a:pt x="120456" y="24904"/>
                  <a:pt x="116325" y="23527"/>
                  <a:pt x="114422" y="20332"/>
                </a:cubicBezTo>
                <a:cubicBezTo>
                  <a:pt x="112349" y="16854"/>
                  <a:pt x="113499" y="12197"/>
                  <a:pt x="111625" y="8590"/>
                </a:cubicBezTo>
                <a:cubicBezTo>
                  <a:pt x="109453" y="4473"/>
                  <a:pt x="104200" y="3224"/>
                  <a:pt x="99557" y="2954"/>
                </a:cubicBezTo>
                <a:cubicBezTo>
                  <a:pt x="98428" y="2890"/>
                  <a:pt x="97297" y="2858"/>
                  <a:pt x="96165" y="2858"/>
                </a:cubicBezTo>
                <a:cubicBezTo>
                  <a:pt x="91261" y="2858"/>
                  <a:pt x="86349" y="3458"/>
                  <a:pt x="81596" y="4658"/>
                </a:cubicBezTo>
                <a:cubicBezTo>
                  <a:pt x="79007" y="5300"/>
                  <a:pt x="76352" y="6119"/>
                  <a:pt x="73737" y="6119"/>
                </a:cubicBezTo>
                <a:cubicBezTo>
                  <a:pt x="72882" y="6119"/>
                  <a:pt x="72032" y="6032"/>
                  <a:pt x="71189" y="5822"/>
                </a:cubicBezTo>
                <a:cubicBezTo>
                  <a:pt x="68463" y="5154"/>
                  <a:pt x="66191" y="3252"/>
                  <a:pt x="63650" y="2045"/>
                </a:cubicBezTo>
                <a:cubicBezTo>
                  <a:pt x="60107" y="358"/>
                  <a:pt x="56123" y="1"/>
                  <a:pt x="5217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8"/>
          <p:cNvSpPr/>
          <p:nvPr/>
        </p:nvSpPr>
        <p:spPr>
          <a:xfrm>
            <a:off x="2813250" y="4012400"/>
            <a:ext cx="4023900" cy="40239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8"/>
          <p:cNvCxnSpPr/>
          <p:nvPr/>
        </p:nvCxnSpPr>
        <p:spPr>
          <a:xfrm>
            <a:off x="6358250" y="-381250"/>
            <a:ext cx="3588900" cy="20721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" name="Google Shape;44;p8"/>
          <p:cNvCxnSpPr/>
          <p:nvPr/>
        </p:nvCxnSpPr>
        <p:spPr>
          <a:xfrm>
            <a:off x="6586850" y="-457450"/>
            <a:ext cx="3588900" cy="20721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">
    <p:bg>
      <p:bgPr>
        <a:solidFill>
          <a:schemeClr val="l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/>
          <p:nvPr/>
        </p:nvSpPr>
        <p:spPr>
          <a:xfrm rot="-1074352" flipH="1">
            <a:off x="3158854" y="617890"/>
            <a:ext cx="8474926" cy="4526346"/>
          </a:xfrm>
          <a:custGeom>
            <a:avLst/>
            <a:gdLst/>
            <a:ahLst/>
            <a:cxnLst/>
            <a:rect l="l" t="t" r="r" b="b"/>
            <a:pathLst>
              <a:path w="124049" h="73428" extrusionOk="0">
                <a:moveTo>
                  <a:pt x="45481" y="0"/>
                </a:moveTo>
                <a:cubicBezTo>
                  <a:pt x="43446" y="0"/>
                  <a:pt x="41449" y="416"/>
                  <a:pt x="39641" y="1513"/>
                </a:cubicBezTo>
                <a:cubicBezTo>
                  <a:pt x="36773" y="3273"/>
                  <a:pt x="34800" y="6525"/>
                  <a:pt x="32628" y="9364"/>
                </a:cubicBezTo>
                <a:cubicBezTo>
                  <a:pt x="27758" y="15796"/>
                  <a:pt x="21411" y="20680"/>
                  <a:pt x="14497" y="23378"/>
                </a:cubicBezTo>
                <a:cubicBezTo>
                  <a:pt x="12438" y="24187"/>
                  <a:pt x="10322" y="24798"/>
                  <a:pt x="8448" y="26047"/>
                </a:cubicBezTo>
                <a:cubicBezTo>
                  <a:pt x="0" y="31684"/>
                  <a:pt x="6716" y="42148"/>
                  <a:pt x="8604" y="49729"/>
                </a:cubicBezTo>
                <a:cubicBezTo>
                  <a:pt x="10038" y="55579"/>
                  <a:pt x="9343" y="62394"/>
                  <a:pt x="12495" y="67193"/>
                </a:cubicBezTo>
                <a:cubicBezTo>
                  <a:pt x="14884" y="70867"/>
                  <a:pt x="18766" y="72193"/>
                  <a:pt x="22773" y="72193"/>
                </a:cubicBezTo>
                <a:cubicBezTo>
                  <a:pt x="24743" y="72193"/>
                  <a:pt x="26742" y="71872"/>
                  <a:pt x="28610" y="71353"/>
                </a:cubicBezTo>
                <a:cubicBezTo>
                  <a:pt x="33663" y="69944"/>
                  <a:pt x="38682" y="67422"/>
                  <a:pt x="43829" y="67422"/>
                </a:cubicBezTo>
                <a:cubicBezTo>
                  <a:pt x="44438" y="67422"/>
                  <a:pt x="45049" y="67457"/>
                  <a:pt x="45661" y="67534"/>
                </a:cubicBezTo>
                <a:cubicBezTo>
                  <a:pt x="51894" y="68314"/>
                  <a:pt x="57446" y="73326"/>
                  <a:pt x="63707" y="73426"/>
                </a:cubicBezTo>
                <a:cubicBezTo>
                  <a:pt x="63785" y="73427"/>
                  <a:pt x="63862" y="73428"/>
                  <a:pt x="63939" y="73428"/>
                </a:cubicBezTo>
                <a:cubicBezTo>
                  <a:pt x="70518" y="73428"/>
                  <a:pt x="76392" y="68108"/>
                  <a:pt x="82960" y="67463"/>
                </a:cubicBezTo>
                <a:cubicBezTo>
                  <a:pt x="83441" y="67415"/>
                  <a:pt x="83920" y="67393"/>
                  <a:pt x="84398" y="67393"/>
                </a:cubicBezTo>
                <a:cubicBezTo>
                  <a:pt x="89480" y="67393"/>
                  <a:pt x="94404" y="69914"/>
                  <a:pt x="99387" y="71367"/>
                </a:cubicBezTo>
                <a:cubicBezTo>
                  <a:pt x="101327" y="71939"/>
                  <a:pt x="103411" y="72300"/>
                  <a:pt x="105458" y="72300"/>
                </a:cubicBezTo>
                <a:cubicBezTo>
                  <a:pt x="109150" y="72300"/>
                  <a:pt x="112720" y="71127"/>
                  <a:pt x="115104" y="67903"/>
                </a:cubicBezTo>
                <a:cubicBezTo>
                  <a:pt x="118852" y="62848"/>
                  <a:pt x="118015" y="55153"/>
                  <a:pt x="119789" y="48735"/>
                </a:cubicBezTo>
                <a:cubicBezTo>
                  <a:pt x="121053" y="44178"/>
                  <a:pt x="123722" y="40089"/>
                  <a:pt x="123893" y="35290"/>
                </a:cubicBezTo>
                <a:cubicBezTo>
                  <a:pt x="124049" y="31116"/>
                  <a:pt x="122090" y="26927"/>
                  <a:pt x="119009" y="24897"/>
                </a:cubicBezTo>
                <a:cubicBezTo>
                  <a:pt x="117944" y="24187"/>
                  <a:pt x="116836" y="23733"/>
                  <a:pt x="115658" y="23420"/>
                </a:cubicBezTo>
                <a:cubicBezTo>
                  <a:pt x="113230" y="22725"/>
                  <a:pt x="110617" y="22498"/>
                  <a:pt x="108275" y="21447"/>
                </a:cubicBezTo>
                <a:cubicBezTo>
                  <a:pt x="101800" y="18550"/>
                  <a:pt x="98393" y="10202"/>
                  <a:pt x="92884" y="5204"/>
                </a:cubicBezTo>
                <a:cubicBezTo>
                  <a:pt x="89386" y="2020"/>
                  <a:pt x="84979" y="270"/>
                  <a:pt x="80552" y="270"/>
                </a:cubicBezTo>
                <a:cubicBezTo>
                  <a:pt x="80379" y="270"/>
                  <a:pt x="80207" y="272"/>
                  <a:pt x="80035" y="278"/>
                </a:cubicBezTo>
                <a:cubicBezTo>
                  <a:pt x="74250" y="471"/>
                  <a:pt x="68707" y="3606"/>
                  <a:pt x="62921" y="3606"/>
                </a:cubicBezTo>
                <a:cubicBezTo>
                  <a:pt x="62771" y="3606"/>
                  <a:pt x="62622" y="3604"/>
                  <a:pt x="62472" y="3600"/>
                </a:cubicBezTo>
                <a:cubicBezTo>
                  <a:pt x="58582" y="3472"/>
                  <a:pt x="54862" y="1868"/>
                  <a:pt x="51057" y="846"/>
                </a:cubicBezTo>
                <a:cubicBezTo>
                  <a:pt x="49244" y="350"/>
                  <a:pt x="47346" y="0"/>
                  <a:pt x="4548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2" name="Google Shape;72;p14"/>
          <p:cNvCxnSpPr/>
          <p:nvPr/>
        </p:nvCxnSpPr>
        <p:spPr>
          <a:xfrm rot="10800000" flipH="1">
            <a:off x="5427400" y="3616600"/>
            <a:ext cx="5162400" cy="19812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3" name="Google Shape;73;p14"/>
          <p:cNvCxnSpPr/>
          <p:nvPr/>
        </p:nvCxnSpPr>
        <p:spPr>
          <a:xfrm rot="10800000" flipH="1">
            <a:off x="5579800" y="3769000"/>
            <a:ext cx="5162400" cy="19812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685800" y="1898040"/>
            <a:ext cx="773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ubTitle" idx="1"/>
          </p:nvPr>
        </p:nvSpPr>
        <p:spPr>
          <a:xfrm>
            <a:off x="4762675" y="3036800"/>
            <a:ext cx="3661200" cy="12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/>
          <p:nvPr/>
        </p:nvSpPr>
        <p:spPr>
          <a:xfrm flipH="1">
            <a:off x="133979" y="378525"/>
            <a:ext cx="9344921" cy="4523348"/>
          </a:xfrm>
          <a:custGeom>
            <a:avLst/>
            <a:gdLst/>
            <a:ahLst/>
            <a:cxnLst/>
            <a:rect l="l" t="t" r="r" b="b"/>
            <a:pathLst>
              <a:path w="124049" h="73428" extrusionOk="0">
                <a:moveTo>
                  <a:pt x="45481" y="0"/>
                </a:moveTo>
                <a:cubicBezTo>
                  <a:pt x="43446" y="0"/>
                  <a:pt x="41449" y="416"/>
                  <a:pt x="39641" y="1513"/>
                </a:cubicBezTo>
                <a:cubicBezTo>
                  <a:pt x="36773" y="3273"/>
                  <a:pt x="34800" y="6525"/>
                  <a:pt x="32628" y="9364"/>
                </a:cubicBezTo>
                <a:cubicBezTo>
                  <a:pt x="27758" y="15796"/>
                  <a:pt x="21411" y="20680"/>
                  <a:pt x="14497" y="23378"/>
                </a:cubicBezTo>
                <a:cubicBezTo>
                  <a:pt x="12438" y="24187"/>
                  <a:pt x="10322" y="24798"/>
                  <a:pt x="8448" y="26047"/>
                </a:cubicBezTo>
                <a:cubicBezTo>
                  <a:pt x="0" y="31684"/>
                  <a:pt x="6716" y="42148"/>
                  <a:pt x="8604" y="49729"/>
                </a:cubicBezTo>
                <a:cubicBezTo>
                  <a:pt x="10038" y="55579"/>
                  <a:pt x="9343" y="62394"/>
                  <a:pt x="12495" y="67193"/>
                </a:cubicBezTo>
                <a:cubicBezTo>
                  <a:pt x="14884" y="70867"/>
                  <a:pt x="18766" y="72193"/>
                  <a:pt x="22773" y="72193"/>
                </a:cubicBezTo>
                <a:cubicBezTo>
                  <a:pt x="24743" y="72193"/>
                  <a:pt x="26742" y="71872"/>
                  <a:pt x="28610" y="71353"/>
                </a:cubicBezTo>
                <a:cubicBezTo>
                  <a:pt x="33663" y="69944"/>
                  <a:pt x="38682" y="67422"/>
                  <a:pt x="43829" y="67422"/>
                </a:cubicBezTo>
                <a:cubicBezTo>
                  <a:pt x="44438" y="67422"/>
                  <a:pt x="45049" y="67457"/>
                  <a:pt x="45661" y="67534"/>
                </a:cubicBezTo>
                <a:cubicBezTo>
                  <a:pt x="51894" y="68314"/>
                  <a:pt x="57446" y="73326"/>
                  <a:pt x="63707" y="73426"/>
                </a:cubicBezTo>
                <a:cubicBezTo>
                  <a:pt x="63785" y="73427"/>
                  <a:pt x="63862" y="73428"/>
                  <a:pt x="63939" y="73428"/>
                </a:cubicBezTo>
                <a:cubicBezTo>
                  <a:pt x="70518" y="73428"/>
                  <a:pt x="76392" y="68108"/>
                  <a:pt x="82960" y="67463"/>
                </a:cubicBezTo>
                <a:cubicBezTo>
                  <a:pt x="83441" y="67415"/>
                  <a:pt x="83920" y="67393"/>
                  <a:pt x="84398" y="67393"/>
                </a:cubicBezTo>
                <a:cubicBezTo>
                  <a:pt x="89480" y="67393"/>
                  <a:pt x="94404" y="69914"/>
                  <a:pt x="99387" y="71367"/>
                </a:cubicBezTo>
                <a:cubicBezTo>
                  <a:pt x="101327" y="71939"/>
                  <a:pt x="103411" y="72300"/>
                  <a:pt x="105458" y="72300"/>
                </a:cubicBezTo>
                <a:cubicBezTo>
                  <a:pt x="109150" y="72300"/>
                  <a:pt x="112720" y="71127"/>
                  <a:pt x="115104" y="67903"/>
                </a:cubicBezTo>
                <a:cubicBezTo>
                  <a:pt x="118852" y="62848"/>
                  <a:pt x="118015" y="55153"/>
                  <a:pt x="119789" y="48735"/>
                </a:cubicBezTo>
                <a:cubicBezTo>
                  <a:pt x="121053" y="44178"/>
                  <a:pt x="123722" y="40089"/>
                  <a:pt x="123893" y="35290"/>
                </a:cubicBezTo>
                <a:cubicBezTo>
                  <a:pt x="124049" y="31116"/>
                  <a:pt x="122090" y="26927"/>
                  <a:pt x="119009" y="24897"/>
                </a:cubicBezTo>
                <a:cubicBezTo>
                  <a:pt x="117944" y="24187"/>
                  <a:pt x="116836" y="23733"/>
                  <a:pt x="115658" y="23420"/>
                </a:cubicBezTo>
                <a:cubicBezTo>
                  <a:pt x="113230" y="22725"/>
                  <a:pt x="110617" y="22498"/>
                  <a:pt x="108275" y="21447"/>
                </a:cubicBezTo>
                <a:cubicBezTo>
                  <a:pt x="101800" y="18550"/>
                  <a:pt x="98393" y="10202"/>
                  <a:pt x="92884" y="5204"/>
                </a:cubicBezTo>
                <a:cubicBezTo>
                  <a:pt x="89386" y="2020"/>
                  <a:pt x="84979" y="270"/>
                  <a:pt x="80552" y="270"/>
                </a:cubicBezTo>
                <a:cubicBezTo>
                  <a:pt x="80379" y="270"/>
                  <a:pt x="80207" y="272"/>
                  <a:pt x="80035" y="278"/>
                </a:cubicBezTo>
                <a:cubicBezTo>
                  <a:pt x="74250" y="471"/>
                  <a:pt x="68707" y="3606"/>
                  <a:pt x="62921" y="3606"/>
                </a:cubicBezTo>
                <a:cubicBezTo>
                  <a:pt x="62771" y="3606"/>
                  <a:pt x="62622" y="3604"/>
                  <a:pt x="62472" y="3600"/>
                </a:cubicBezTo>
                <a:cubicBezTo>
                  <a:pt x="58582" y="3472"/>
                  <a:pt x="54862" y="1868"/>
                  <a:pt x="51057" y="846"/>
                </a:cubicBezTo>
                <a:cubicBezTo>
                  <a:pt x="49244" y="350"/>
                  <a:pt x="47346" y="0"/>
                  <a:pt x="4548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096900" y="3589005"/>
            <a:ext cx="2950200" cy="124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ubTitle" idx="1"/>
          </p:nvPr>
        </p:nvSpPr>
        <p:spPr>
          <a:xfrm>
            <a:off x="1538400" y="1540850"/>
            <a:ext cx="6558300" cy="216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solidFill>
                  <a:schemeClr val="dk1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900"/>
              <a:buNone/>
              <a:defRPr sz="19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cxnSp>
        <p:nvCxnSpPr>
          <p:cNvPr id="80" name="Google Shape;80;p15"/>
          <p:cNvCxnSpPr/>
          <p:nvPr/>
        </p:nvCxnSpPr>
        <p:spPr>
          <a:xfrm flipH="1">
            <a:off x="-3191850" y="-1093875"/>
            <a:ext cx="6269700" cy="36198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1" name="Google Shape;81;p15"/>
          <p:cNvCxnSpPr/>
          <p:nvPr/>
        </p:nvCxnSpPr>
        <p:spPr>
          <a:xfrm flipH="1">
            <a:off x="-3039450" y="-941475"/>
            <a:ext cx="6269700" cy="36198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4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title" idx="2"/>
          </p:nvPr>
        </p:nvSpPr>
        <p:spPr>
          <a:xfrm>
            <a:off x="1512415" y="27978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ubTitle" idx="1"/>
          </p:nvPr>
        </p:nvSpPr>
        <p:spPr>
          <a:xfrm>
            <a:off x="1645465" y="341084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title" idx="3"/>
          </p:nvPr>
        </p:nvSpPr>
        <p:spPr>
          <a:xfrm>
            <a:off x="5305385" y="279770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7"/>
          <p:cNvSpPr txBox="1">
            <a:spLocks noGrp="1"/>
          </p:cNvSpPr>
          <p:nvPr>
            <p:ph type="subTitle" idx="4"/>
          </p:nvPr>
        </p:nvSpPr>
        <p:spPr>
          <a:xfrm>
            <a:off x="5438435" y="341084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7"/>
          <p:cNvSpPr txBox="1">
            <a:spLocks noGrp="1"/>
          </p:cNvSpPr>
          <p:nvPr>
            <p:ph type="title" idx="5"/>
          </p:nvPr>
        </p:nvSpPr>
        <p:spPr>
          <a:xfrm>
            <a:off x="1512415" y="1350025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subTitle" idx="6"/>
          </p:nvPr>
        </p:nvSpPr>
        <p:spPr>
          <a:xfrm>
            <a:off x="1645465" y="196304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title" idx="7"/>
          </p:nvPr>
        </p:nvSpPr>
        <p:spPr>
          <a:xfrm>
            <a:off x="5305385" y="1349900"/>
            <a:ext cx="2326200" cy="69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  <a:defRPr sz="1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subTitle" idx="8"/>
          </p:nvPr>
        </p:nvSpPr>
        <p:spPr>
          <a:xfrm>
            <a:off x="5438435" y="1963049"/>
            <a:ext cx="2060100" cy="9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17"/>
          <p:cNvSpPr/>
          <p:nvPr/>
        </p:nvSpPr>
        <p:spPr>
          <a:xfrm>
            <a:off x="7498525" y="253200"/>
            <a:ext cx="4170300" cy="3864600"/>
          </a:xfrm>
          <a:prstGeom prst="rtTriangle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7"/>
          <p:cNvSpPr/>
          <p:nvPr/>
        </p:nvSpPr>
        <p:spPr>
          <a:xfrm>
            <a:off x="-860575" y="2797825"/>
            <a:ext cx="3607200" cy="3607200"/>
          </a:xfrm>
          <a:prstGeom prst="ellipse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Fjalla One"/>
              <a:buNone/>
              <a:defRPr sz="2800" b="1">
                <a:solidFill>
                  <a:schemeClr val="lt2"/>
                </a:solidFill>
                <a:latin typeface="Fjalla One"/>
                <a:ea typeface="Fjalla One"/>
                <a:cs typeface="Fjalla One"/>
                <a:sym typeface="Fjall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Hammersmith One"/>
              <a:buNone/>
              <a:defRPr sz="2800">
                <a:solidFill>
                  <a:schemeClr val="l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●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○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■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●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○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■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●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xanium"/>
              <a:buChar char="○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xanium"/>
              <a:buChar char="■"/>
              <a:defRPr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4" r:id="rId4"/>
    <p:sldLayoutId id="2147483658" r:id="rId5"/>
    <p:sldLayoutId id="2147483660" r:id="rId6"/>
    <p:sldLayoutId id="2147483661" r:id="rId7"/>
    <p:sldLayoutId id="2147483663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8"/>
          <p:cNvSpPr/>
          <p:nvPr/>
        </p:nvSpPr>
        <p:spPr>
          <a:xfrm>
            <a:off x="6454625" y="4261700"/>
            <a:ext cx="3607200" cy="3607200"/>
          </a:xfrm>
          <a:prstGeom prst="ellipse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38"/>
          <p:cNvSpPr txBox="1">
            <a:spLocks noGrp="1"/>
          </p:cNvSpPr>
          <p:nvPr>
            <p:ph type="ctrTitle"/>
          </p:nvPr>
        </p:nvSpPr>
        <p:spPr>
          <a:xfrm>
            <a:off x="3968050" y="973175"/>
            <a:ext cx="45474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6000">
                <a:solidFill>
                  <a:schemeClr val="lt2"/>
                </a:solidFill>
                <a:latin typeface="Fjalla One" charset="0"/>
                <a:sym typeface="Fjalla One"/>
              </a:rPr>
              <a:t>Broj Pi</a:t>
            </a:r>
            <a:endParaRPr sz="6000">
              <a:solidFill>
                <a:schemeClr val="lt2"/>
              </a:solidFill>
              <a:latin typeface="Fjalla One" charset="0"/>
              <a:sym typeface="Fjalla One"/>
            </a:endParaRPr>
          </a:p>
        </p:txBody>
      </p:sp>
      <p:sp>
        <p:nvSpPr>
          <p:cNvPr id="250" name="Google Shape;250;p38"/>
          <p:cNvSpPr txBox="1">
            <a:spLocks noGrp="1"/>
          </p:cNvSpPr>
          <p:nvPr>
            <p:ph type="subTitle" idx="1"/>
          </p:nvPr>
        </p:nvSpPr>
        <p:spPr>
          <a:xfrm>
            <a:off x="3145370" y="2991775"/>
            <a:ext cx="5421582" cy="7926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b="0"/>
              <a:t>prezentacija povodom dana broja Pi-</a:t>
            </a:r>
            <a:r>
              <a:rPr lang="sr-Latn-RS" sz="2400"/>
              <a:t>14.mart.</a:t>
            </a:r>
            <a:endParaRPr sz="2400">
              <a:sym typeface="Oxanium"/>
            </a:endParaRPr>
          </a:p>
        </p:txBody>
      </p:sp>
      <p:cxnSp>
        <p:nvCxnSpPr>
          <p:cNvPr id="251" name="Google Shape;251;p38"/>
          <p:cNvCxnSpPr/>
          <p:nvPr/>
        </p:nvCxnSpPr>
        <p:spPr>
          <a:xfrm>
            <a:off x="-1835917" y="617275"/>
            <a:ext cx="4097400" cy="70968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52" name="Google Shape;252;p38"/>
          <p:cNvCxnSpPr/>
          <p:nvPr/>
        </p:nvCxnSpPr>
        <p:spPr>
          <a:xfrm>
            <a:off x="-1692800" y="617275"/>
            <a:ext cx="4097400" cy="7096800"/>
          </a:xfrm>
          <a:prstGeom prst="straightConnector1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53" name="Google Shape;253;p38"/>
          <p:cNvGrpSpPr/>
          <p:nvPr/>
        </p:nvGrpSpPr>
        <p:grpSpPr>
          <a:xfrm>
            <a:off x="-62711" y="-58982"/>
            <a:ext cx="1294303" cy="2825773"/>
            <a:chOff x="1727125" y="2116000"/>
            <a:chExt cx="121776" cy="265875"/>
          </a:xfrm>
        </p:grpSpPr>
        <p:sp>
          <p:nvSpPr>
            <p:cNvPr id="254" name="Google Shape;254;p38"/>
            <p:cNvSpPr/>
            <p:nvPr/>
          </p:nvSpPr>
          <p:spPr>
            <a:xfrm>
              <a:off x="1808426" y="2139426"/>
              <a:ext cx="40475" cy="167349"/>
            </a:xfrm>
            <a:custGeom>
              <a:avLst/>
              <a:gdLst/>
              <a:ahLst/>
              <a:cxnLst/>
              <a:rect l="l" t="t" r="r" b="b"/>
              <a:pathLst>
                <a:path w="1619" h="7810" extrusionOk="0">
                  <a:moveTo>
                    <a:pt x="1619" y="0"/>
                  </a:moveTo>
                  <a:lnTo>
                    <a:pt x="0" y="952"/>
                  </a:lnTo>
                  <a:lnTo>
                    <a:pt x="0" y="7809"/>
                  </a:lnTo>
                  <a:lnTo>
                    <a:pt x="1619" y="6872"/>
                  </a:lnTo>
                  <a:lnTo>
                    <a:pt x="1619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8"/>
            <p:cNvSpPr/>
            <p:nvPr/>
          </p:nvSpPr>
          <p:spPr>
            <a:xfrm>
              <a:off x="1767600" y="2139425"/>
              <a:ext cx="40850" cy="195250"/>
            </a:xfrm>
            <a:custGeom>
              <a:avLst/>
              <a:gdLst/>
              <a:ahLst/>
              <a:cxnLst/>
              <a:rect l="l" t="t" r="r" b="b"/>
              <a:pathLst>
                <a:path w="1634" h="7810" extrusionOk="0">
                  <a:moveTo>
                    <a:pt x="0" y="0"/>
                  </a:moveTo>
                  <a:lnTo>
                    <a:pt x="0" y="6872"/>
                  </a:lnTo>
                  <a:lnTo>
                    <a:pt x="1633" y="7809"/>
                  </a:lnTo>
                  <a:lnTo>
                    <a:pt x="1633" y="9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8"/>
            <p:cNvSpPr/>
            <p:nvPr/>
          </p:nvSpPr>
          <p:spPr>
            <a:xfrm>
              <a:off x="1767600" y="2116000"/>
              <a:ext cx="81300" cy="47225"/>
            </a:xfrm>
            <a:custGeom>
              <a:avLst/>
              <a:gdLst/>
              <a:ahLst/>
              <a:cxnLst/>
              <a:rect l="l" t="t" r="r" b="b"/>
              <a:pathLst>
                <a:path w="3252" h="1889" extrusionOk="0">
                  <a:moveTo>
                    <a:pt x="1633" y="0"/>
                  </a:moveTo>
                  <a:lnTo>
                    <a:pt x="0" y="937"/>
                  </a:lnTo>
                  <a:lnTo>
                    <a:pt x="1633" y="1889"/>
                  </a:lnTo>
                  <a:lnTo>
                    <a:pt x="3252" y="937"/>
                  </a:lnTo>
                  <a:lnTo>
                    <a:pt x="1633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8"/>
            <p:cNvSpPr/>
            <p:nvPr/>
          </p:nvSpPr>
          <p:spPr>
            <a:xfrm>
              <a:off x="1767600" y="2209700"/>
              <a:ext cx="40850" cy="148750"/>
            </a:xfrm>
            <a:custGeom>
              <a:avLst/>
              <a:gdLst/>
              <a:ahLst/>
              <a:cxnLst/>
              <a:rect l="l" t="t" r="r" b="b"/>
              <a:pathLst>
                <a:path w="1634" h="5950" extrusionOk="0">
                  <a:moveTo>
                    <a:pt x="1633" y="1"/>
                  </a:moveTo>
                  <a:lnTo>
                    <a:pt x="0" y="938"/>
                  </a:lnTo>
                  <a:lnTo>
                    <a:pt x="0" y="5950"/>
                  </a:lnTo>
                  <a:lnTo>
                    <a:pt x="1633" y="4998"/>
                  </a:lnTo>
                  <a:lnTo>
                    <a:pt x="1633" y="1"/>
                  </a:lnTo>
                  <a:close/>
                </a:path>
              </a:pathLst>
            </a:custGeom>
            <a:solidFill>
              <a:srgbClr val="AEABFC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8"/>
            <p:cNvSpPr/>
            <p:nvPr/>
          </p:nvSpPr>
          <p:spPr>
            <a:xfrm>
              <a:off x="1727125" y="2209700"/>
              <a:ext cx="40500" cy="148750"/>
            </a:xfrm>
            <a:custGeom>
              <a:avLst/>
              <a:gdLst/>
              <a:ahLst/>
              <a:cxnLst/>
              <a:rect l="l" t="t" r="r" b="b"/>
              <a:pathLst>
                <a:path w="1620" h="5950" extrusionOk="0">
                  <a:moveTo>
                    <a:pt x="1" y="1"/>
                  </a:moveTo>
                  <a:lnTo>
                    <a:pt x="1" y="4998"/>
                  </a:lnTo>
                  <a:lnTo>
                    <a:pt x="1619" y="5950"/>
                  </a:lnTo>
                  <a:lnTo>
                    <a:pt x="1619" y="93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8"/>
            <p:cNvSpPr/>
            <p:nvPr/>
          </p:nvSpPr>
          <p:spPr>
            <a:xfrm>
              <a:off x="1727125" y="2186275"/>
              <a:ext cx="81325" cy="46875"/>
            </a:xfrm>
            <a:custGeom>
              <a:avLst/>
              <a:gdLst/>
              <a:ahLst/>
              <a:cxnLst/>
              <a:rect l="l" t="t" r="r" b="b"/>
              <a:pathLst>
                <a:path w="3253" h="1875" extrusionOk="0">
                  <a:moveTo>
                    <a:pt x="1619" y="1"/>
                  </a:moveTo>
                  <a:lnTo>
                    <a:pt x="1" y="938"/>
                  </a:lnTo>
                  <a:lnTo>
                    <a:pt x="1619" y="1875"/>
                  </a:lnTo>
                  <a:lnTo>
                    <a:pt x="3252" y="938"/>
                  </a:lnTo>
                  <a:lnTo>
                    <a:pt x="1619" y="1"/>
                  </a:lnTo>
                  <a:close/>
                </a:path>
              </a:pathLst>
            </a:custGeom>
            <a:solidFill>
              <a:srgbClr val="AEABFC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8"/>
            <p:cNvSpPr/>
            <p:nvPr/>
          </p:nvSpPr>
          <p:spPr>
            <a:xfrm>
              <a:off x="1808425" y="2287800"/>
              <a:ext cx="40475" cy="94075"/>
            </a:xfrm>
            <a:custGeom>
              <a:avLst/>
              <a:gdLst/>
              <a:ahLst/>
              <a:cxnLst/>
              <a:rect l="l" t="t" r="r" b="b"/>
              <a:pathLst>
                <a:path w="1619" h="3763" extrusionOk="0">
                  <a:moveTo>
                    <a:pt x="1619" y="0"/>
                  </a:moveTo>
                  <a:lnTo>
                    <a:pt x="0" y="937"/>
                  </a:lnTo>
                  <a:lnTo>
                    <a:pt x="0" y="3763"/>
                  </a:lnTo>
                  <a:lnTo>
                    <a:pt x="1619" y="2826"/>
                  </a:lnTo>
                  <a:lnTo>
                    <a:pt x="1619" y="0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8"/>
            <p:cNvSpPr/>
            <p:nvPr/>
          </p:nvSpPr>
          <p:spPr>
            <a:xfrm>
              <a:off x="1767600" y="2287800"/>
              <a:ext cx="40850" cy="94075"/>
            </a:xfrm>
            <a:custGeom>
              <a:avLst/>
              <a:gdLst/>
              <a:ahLst/>
              <a:cxnLst/>
              <a:rect l="l" t="t" r="r" b="b"/>
              <a:pathLst>
                <a:path w="1634" h="3763" extrusionOk="0">
                  <a:moveTo>
                    <a:pt x="0" y="0"/>
                  </a:moveTo>
                  <a:lnTo>
                    <a:pt x="0" y="2826"/>
                  </a:lnTo>
                  <a:lnTo>
                    <a:pt x="1633" y="3763"/>
                  </a:lnTo>
                  <a:lnTo>
                    <a:pt x="1633" y="9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38"/>
            <p:cNvSpPr/>
            <p:nvPr/>
          </p:nvSpPr>
          <p:spPr>
            <a:xfrm>
              <a:off x="1767600" y="2264725"/>
              <a:ext cx="81300" cy="46525"/>
            </a:xfrm>
            <a:custGeom>
              <a:avLst/>
              <a:gdLst/>
              <a:ahLst/>
              <a:cxnLst/>
              <a:rect l="l" t="t" r="r" b="b"/>
              <a:pathLst>
                <a:path w="3252" h="1861" extrusionOk="0">
                  <a:moveTo>
                    <a:pt x="1633" y="0"/>
                  </a:moveTo>
                  <a:lnTo>
                    <a:pt x="0" y="923"/>
                  </a:lnTo>
                  <a:lnTo>
                    <a:pt x="1633" y="1860"/>
                  </a:lnTo>
                  <a:lnTo>
                    <a:pt x="3252" y="923"/>
                  </a:lnTo>
                  <a:lnTo>
                    <a:pt x="1633" y="0"/>
                  </a:ln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3" name="Google Shape;263;p38"/>
          <p:cNvGrpSpPr/>
          <p:nvPr/>
        </p:nvGrpSpPr>
        <p:grpSpPr>
          <a:xfrm>
            <a:off x="1150931" y="1021624"/>
            <a:ext cx="2429026" cy="3635233"/>
            <a:chOff x="1766525" y="1303925"/>
            <a:chExt cx="456850" cy="683700"/>
          </a:xfrm>
        </p:grpSpPr>
        <p:sp>
          <p:nvSpPr>
            <p:cNvPr id="264" name="Google Shape;264;p38"/>
            <p:cNvSpPr/>
            <p:nvPr/>
          </p:nvSpPr>
          <p:spPr>
            <a:xfrm>
              <a:off x="2108000" y="1644225"/>
              <a:ext cx="105800" cy="116850"/>
            </a:xfrm>
            <a:custGeom>
              <a:avLst/>
              <a:gdLst/>
              <a:ahLst/>
              <a:cxnLst/>
              <a:rect l="l" t="t" r="r" b="b"/>
              <a:pathLst>
                <a:path w="4232" h="4674" extrusionOk="0">
                  <a:moveTo>
                    <a:pt x="2865" y="0"/>
                  </a:moveTo>
                  <a:cubicBezTo>
                    <a:pt x="2822" y="0"/>
                    <a:pt x="2772" y="14"/>
                    <a:pt x="2726" y="45"/>
                  </a:cubicBezTo>
                  <a:cubicBezTo>
                    <a:pt x="2584" y="130"/>
                    <a:pt x="2442" y="315"/>
                    <a:pt x="2414" y="499"/>
                  </a:cubicBezTo>
                  <a:cubicBezTo>
                    <a:pt x="2272" y="1195"/>
                    <a:pt x="1789" y="2913"/>
                    <a:pt x="313" y="3751"/>
                  </a:cubicBezTo>
                  <a:cubicBezTo>
                    <a:pt x="256" y="3793"/>
                    <a:pt x="213" y="3807"/>
                    <a:pt x="157" y="3836"/>
                  </a:cubicBezTo>
                  <a:cubicBezTo>
                    <a:pt x="142" y="3836"/>
                    <a:pt x="86" y="3878"/>
                    <a:pt x="0" y="3907"/>
                  </a:cubicBezTo>
                  <a:cubicBezTo>
                    <a:pt x="213" y="4247"/>
                    <a:pt x="426" y="4460"/>
                    <a:pt x="611" y="4574"/>
                  </a:cubicBezTo>
                  <a:cubicBezTo>
                    <a:pt x="639" y="4574"/>
                    <a:pt x="639" y="4588"/>
                    <a:pt x="653" y="4588"/>
                  </a:cubicBezTo>
                  <a:cubicBezTo>
                    <a:pt x="668" y="4588"/>
                    <a:pt x="682" y="4602"/>
                    <a:pt x="682" y="4602"/>
                  </a:cubicBezTo>
                  <a:cubicBezTo>
                    <a:pt x="710" y="4602"/>
                    <a:pt x="710" y="4617"/>
                    <a:pt x="724" y="4617"/>
                  </a:cubicBezTo>
                  <a:cubicBezTo>
                    <a:pt x="739" y="4617"/>
                    <a:pt x="753" y="4645"/>
                    <a:pt x="753" y="4645"/>
                  </a:cubicBezTo>
                  <a:cubicBezTo>
                    <a:pt x="767" y="4645"/>
                    <a:pt x="767" y="4645"/>
                    <a:pt x="795" y="4659"/>
                  </a:cubicBezTo>
                  <a:cubicBezTo>
                    <a:pt x="810" y="4659"/>
                    <a:pt x="824" y="4659"/>
                    <a:pt x="824" y="4673"/>
                  </a:cubicBezTo>
                  <a:lnTo>
                    <a:pt x="1264" y="4673"/>
                  </a:lnTo>
                  <a:cubicBezTo>
                    <a:pt x="1292" y="4673"/>
                    <a:pt x="1292" y="4673"/>
                    <a:pt x="1307" y="4659"/>
                  </a:cubicBezTo>
                  <a:lnTo>
                    <a:pt x="1321" y="4659"/>
                  </a:lnTo>
                  <a:cubicBezTo>
                    <a:pt x="1335" y="4659"/>
                    <a:pt x="1335" y="4659"/>
                    <a:pt x="1335" y="4645"/>
                  </a:cubicBezTo>
                  <a:lnTo>
                    <a:pt x="1363" y="4645"/>
                  </a:lnTo>
                  <a:cubicBezTo>
                    <a:pt x="1363" y="4645"/>
                    <a:pt x="1378" y="4645"/>
                    <a:pt x="1378" y="4617"/>
                  </a:cubicBezTo>
                  <a:lnTo>
                    <a:pt x="1392" y="4617"/>
                  </a:lnTo>
                  <a:cubicBezTo>
                    <a:pt x="1392" y="4617"/>
                    <a:pt x="1406" y="4617"/>
                    <a:pt x="1406" y="4602"/>
                  </a:cubicBezTo>
                  <a:lnTo>
                    <a:pt x="1449" y="4602"/>
                  </a:lnTo>
                  <a:cubicBezTo>
                    <a:pt x="1505" y="4574"/>
                    <a:pt x="1562" y="4546"/>
                    <a:pt x="1605" y="4517"/>
                  </a:cubicBezTo>
                  <a:cubicBezTo>
                    <a:pt x="3081" y="3665"/>
                    <a:pt x="3564" y="1962"/>
                    <a:pt x="3706" y="1266"/>
                  </a:cubicBezTo>
                  <a:cubicBezTo>
                    <a:pt x="3734" y="1096"/>
                    <a:pt x="3862" y="897"/>
                    <a:pt x="4018" y="812"/>
                  </a:cubicBezTo>
                  <a:cubicBezTo>
                    <a:pt x="4047" y="783"/>
                    <a:pt x="4075" y="783"/>
                    <a:pt x="4089" y="769"/>
                  </a:cubicBezTo>
                  <a:lnTo>
                    <a:pt x="4231" y="769"/>
                  </a:lnTo>
                  <a:lnTo>
                    <a:pt x="2954" y="31"/>
                  </a:lnTo>
                  <a:cubicBezTo>
                    <a:pt x="2934" y="11"/>
                    <a:pt x="2902" y="0"/>
                    <a:pt x="2865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8"/>
            <p:cNvSpPr/>
            <p:nvPr/>
          </p:nvSpPr>
          <p:spPr>
            <a:xfrm>
              <a:off x="2006383" y="1466800"/>
              <a:ext cx="77750" cy="371300"/>
            </a:xfrm>
            <a:custGeom>
              <a:avLst/>
              <a:gdLst/>
              <a:ahLst/>
              <a:cxnLst/>
              <a:rect l="l" t="t" r="r" b="b"/>
              <a:pathLst>
                <a:path w="3110" h="14852" extrusionOk="0">
                  <a:moveTo>
                    <a:pt x="2911" y="14724"/>
                  </a:moveTo>
                  <a:cubicBezTo>
                    <a:pt x="2883" y="14681"/>
                    <a:pt x="2840" y="14667"/>
                    <a:pt x="2812" y="14624"/>
                  </a:cubicBezTo>
                  <a:lnTo>
                    <a:pt x="2755" y="14582"/>
                  </a:lnTo>
                  <a:cubicBezTo>
                    <a:pt x="2712" y="14539"/>
                    <a:pt x="2698" y="14511"/>
                    <a:pt x="2670" y="14454"/>
                  </a:cubicBezTo>
                  <a:cubicBezTo>
                    <a:pt x="2641" y="14440"/>
                    <a:pt x="2641" y="14411"/>
                    <a:pt x="2627" y="14397"/>
                  </a:cubicBezTo>
                  <a:cubicBezTo>
                    <a:pt x="2599" y="14340"/>
                    <a:pt x="2556" y="14269"/>
                    <a:pt x="2528" y="14198"/>
                  </a:cubicBezTo>
                  <a:cubicBezTo>
                    <a:pt x="1704" y="12495"/>
                    <a:pt x="1718" y="9059"/>
                    <a:pt x="1960" y="5892"/>
                  </a:cubicBezTo>
                  <a:cubicBezTo>
                    <a:pt x="1988" y="5538"/>
                    <a:pt x="2002" y="5197"/>
                    <a:pt x="2045" y="4842"/>
                  </a:cubicBezTo>
                  <a:cubicBezTo>
                    <a:pt x="2059" y="4671"/>
                    <a:pt x="2073" y="4515"/>
                    <a:pt x="2102" y="4331"/>
                  </a:cubicBezTo>
                  <a:cubicBezTo>
                    <a:pt x="2130" y="3990"/>
                    <a:pt x="2173" y="3678"/>
                    <a:pt x="2201" y="3351"/>
                  </a:cubicBezTo>
                  <a:cubicBezTo>
                    <a:pt x="2258" y="2882"/>
                    <a:pt x="2315" y="2428"/>
                    <a:pt x="2357" y="2031"/>
                  </a:cubicBezTo>
                  <a:cubicBezTo>
                    <a:pt x="2471" y="1193"/>
                    <a:pt x="2570" y="497"/>
                    <a:pt x="2641" y="0"/>
                  </a:cubicBezTo>
                  <a:lnTo>
                    <a:pt x="2641" y="0"/>
                  </a:lnTo>
                  <a:lnTo>
                    <a:pt x="1136" y="866"/>
                  </a:lnTo>
                  <a:cubicBezTo>
                    <a:pt x="653" y="4402"/>
                    <a:pt x="0" y="10904"/>
                    <a:pt x="1250" y="13460"/>
                  </a:cubicBezTo>
                  <a:cubicBezTo>
                    <a:pt x="1392" y="13758"/>
                    <a:pt x="1605" y="13985"/>
                    <a:pt x="1832" y="14113"/>
                  </a:cubicBezTo>
                  <a:lnTo>
                    <a:pt x="3110" y="14851"/>
                  </a:lnTo>
                  <a:lnTo>
                    <a:pt x="3095" y="14851"/>
                  </a:lnTo>
                  <a:cubicBezTo>
                    <a:pt x="3039" y="14823"/>
                    <a:pt x="2982" y="14780"/>
                    <a:pt x="2953" y="14752"/>
                  </a:cubicBezTo>
                  <a:cubicBezTo>
                    <a:pt x="2953" y="14738"/>
                    <a:pt x="2925" y="14738"/>
                    <a:pt x="2911" y="14724"/>
                  </a:cubicBezTo>
                  <a:close/>
                </a:path>
              </a:pathLst>
            </a:custGeom>
            <a:solidFill>
              <a:srgbClr val="8D71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8"/>
            <p:cNvSpPr/>
            <p:nvPr/>
          </p:nvSpPr>
          <p:spPr>
            <a:xfrm>
              <a:off x="1810433" y="1557300"/>
              <a:ext cx="106875" cy="428800"/>
            </a:xfrm>
            <a:custGeom>
              <a:avLst/>
              <a:gdLst/>
              <a:ahLst/>
              <a:cxnLst/>
              <a:rect l="l" t="t" r="r" b="b"/>
              <a:pathLst>
                <a:path w="4275" h="17152" extrusionOk="0">
                  <a:moveTo>
                    <a:pt x="1350" y="15746"/>
                  </a:moveTo>
                  <a:cubicBezTo>
                    <a:pt x="1392" y="15391"/>
                    <a:pt x="1520" y="15022"/>
                    <a:pt x="1719" y="14667"/>
                  </a:cubicBezTo>
                  <a:cubicBezTo>
                    <a:pt x="4204" y="10138"/>
                    <a:pt x="4275" y="2343"/>
                    <a:pt x="4232" y="1"/>
                  </a:cubicBezTo>
                  <a:lnTo>
                    <a:pt x="3409" y="484"/>
                  </a:lnTo>
                  <a:cubicBezTo>
                    <a:pt x="3267" y="569"/>
                    <a:pt x="3096" y="654"/>
                    <a:pt x="2954" y="767"/>
                  </a:cubicBezTo>
                  <a:cubicBezTo>
                    <a:pt x="2912" y="4019"/>
                    <a:pt x="2514" y="10124"/>
                    <a:pt x="441" y="13901"/>
                  </a:cubicBezTo>
                  <a:cubicBezTo>
                    <a:pt x="242" y="14256"/>
                    <a:pt x="100" y="14625"/>
                    <a:pt x="72" y="14980"/>
                  </a:cubicBezTo>
                  <a:cubicBezTo>
                    <a:pt x="1" y="15477"/>
                    <a:pt x="15" y="16115"/>
                    <a:pt x="427" y="16385"/>
                  </a:cubicBezTo>
                  <a:cubicBezTo>
                    <a:pt x="427" y="16385"/>
                    <a:pt x="441" y="16385"/>
                    <a:pt x="441" y="16399"/>
                  </a:cubicBezTo>
                  <a:lnTo>
                    <a:pt x="1719" y="17152"/>
                  </a:lnTo>
                  <a:cubicBezTo>
                    <a:pt x="1719" y="17152"/>
                    <a:pt x="1705" y="17152"/>
                    <a:pt x="1705" y="17124"/>
                  </a:cubicBezTo>
                  <a:cubicBezTo>
                    <a:pt x="1279" y="16868"/>
                    <a:pt x="1279" y="16243"/>
                    <a:pt x="1350" y="15746"/>
                  </a:cubicBezTo>
                  <a:close/>
                </a:path>
              </a:pathLst>
            </a:custGeom>
            <a:solidFill>
              <a:srgbClr val="8D71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8"/>
            <p:cNvSpPr/>
            <p:nvPr/>
          </p:nvSpPr>
          <p:spPr>
            <a:xfrm>
              <a:off x="1766525" y="1303925"/>
              <a:ext cx="446200" cy="392900"/>
            </a:xfrm>
            <a:custGeom>
              <a:avLst/>
              <a:gdLst/>
              <a:ahLst/>
              <a:cxnLst/>
              <a:rect l="l" t="t" r="r" b="b"/>
              <a:pathLst>
                <a:path w="17848" h="15716" extrusionOk="0">
                  <a:moveTo>
                    <a:pt x="16229" y="1"/>
                  </a:moveTo>
                  <a:cubicBezTo>
                    <a:pt x="16059" y="1"/>
                    <a:pt x="15872" y="54"/>
                    <a:pt x="15675" y="169"/>
                  </a:cubicBezTo>
                  <a:lnTo>
                    <a:pt x="4644" y="6544"/>
                  </a:lnTo>
                  <a:cubicBezTo>
                    <a:pt x="839" y="8744"/>
                    <a:pt x="1" y="14963"/>
                    <a:pt x="29" y="14963"/>
                  </a:cubicBezTo>
                  <a:lnTo>
                    <a:pt x="1306" y="15715"/>
                  </a:lnTo>
                  <a:lnTo>
                    <a:pt x="1306" y="15715"/>
                  </a:lnTo>
                  <a:cubicBezTo>
                    <a:pt x="1274" y="15657"/>
                    <a:pt x="2124" y="9470"/>
                    <a:pt x="5893" y="7296"/>
                  </a:cubicBezTo>
                  <a:lnTo>
                    <a:pt x="16939" y="935"/>
                  </a:lnTo>
                  <a:cubicBezTo>
                    <a:pt x="16967" y="907"/>
                    <a:pt x="17024" y="879"/>
                    <a:pt x="17067" y="864"/>
                  </a:cubicBezTo>
                  <a:cubicBezTo>
                    <a:pt x="17081" y="864"/>
                    <a:pt x="17095" y="836"/>
                    <a:pt x="17095" y="836"/>
                  </a:cubicBezTo>
                  <a:cubicBezTo>
                    <a:pt x="17124" y="822"/>
                    <a:pt x="17152" y="822"/>
                    <a:pt x="17180" y="808"/>
                  </a:cubicBezTo>
                  <a:cubicBezTo>
                    <a:pt x="17209" y="808"/>
                    <a:pt x="17223" y="794"/>
                    <a:pt x="17237" y="794"/>
                  </a:cubicBezTo>
                  <a:cubicBezTo>
                    <a:pt x="17251" y="794"/>
                    <a:pt x="17294" y="765"/>
                    <a:pt x="17308" y="765"/>
                  </a:cubicBezTo>
                  <a:lnTo>
                    <a:pt x="17365" y="765"/>
                  </a:lnTo>
                  <a:cubicBezTo>
                    <a:pt x="17379" y="765"/>
                    <a:pt x="17422" y="765"/>
                    <a:pt x="17436" y="751"/>
                  </a:cubicBezTo>
                  <a:lnTo>
                    <a:pt x="17649" y="751"/>
                  </a:lnTo>
                  <a:cubicBezTo>
                    <a:pt x="17663" y="751"/>
                    <a:pt x="17677" y="751"/>
                    <a:pt x="17706" y="765"/>
                  </a:cubicBezTo>
                  <a:cubicBezTo>
                    <a:pt x="17720" y="765"/>
                    <a:pt x="17734" y="765"/>
                    <a:pt x="17748" y="794"/>
                  </a:cubicBezTo>
                  <a:cubicBezTo>
                    <a:pt x="17777" y="794"/>
                    <a:pt x="17791" y="808"/>
                    <a:pt x="17791" y="808"/>
                  </a:cubicBezTo>
                  <a:cubicBezTo>
                    <a:pt x="17805" y="808"/>
                    <a:pt x="17819" y="822"/>
                    <a:pt x="17848" y="822"/>
                  </a:cubicBezTo>
                  <a:lnTo>
                    <a:pt x="16570" y="84"/>
                  </a:lnTo>
                  <a:cubicBezTo>
                    <a:pt x="16468" y="30"/>
                    <a:pt x="16353" y="1"/>
                    <a:pt x="16229" y="1"/>
                  </a:cubicBezTo>
                  <a:close/>
                  <a:moveTo>
                    <a:pt x="1306" y="15715"/>
                  </a:moveTo>
                  <a:cubicBezTo>
                    <a:pt x="1307" y="15715"/>
                    <a:pt x="1307" y="15716"/>
                    <a:pt x="1307" y="15716"/>
                  </a:cubicBezTo>
                  <a:cubicBezTo>
                    <a:pt x="1307" y="15716"/>
                    <a:pt x="1307" y="15716"/>
                    <a:pt x="1307" y="15716"/>
                  </a:cubicBezTo>
                  <a:lnTo>
                    <a:pt x="1306" y="15715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8"/>
            <p:cNvSpPr/>
            <p:nvPr/>
          </p:nvSpPr>
          <p:spPr>
            <a:xfrm>
              <a:off x="1799550" y="1321275"/>
              <a:ext cx="423825" cy="666350"/>
            </a:xfrm>
            <a:custGeom>
              <a:avLst/>
              <a:gdLst/>
              <a:ahLst/>
              <a:cxnLst/>
              <a:rect l="l" t="t" r="r" b="b"/>
              <a:pathLst>
                <a:path w="16953" h="26654" extrusionOk="0">
                  <a:moveTo>
                    <a:pt x="16158" y="0"/>
                  </a:moveTo>
                  <a:cubicBezTo>
                    <a:pt x="16143" y="0"/>
                    <a:pt x="16129" y="0"/>
                    <a:pt x="16087" y="14"/>
                  </a:cubicBezTo>
                  <a:lnTo>
                    <a:pt x="16044" y="14"/>
                  </a:lnTo>
                  <a:cubicBezTo>
                    <a:pt x="16016" y="14"/>
                    <a:pt x="15987" y="43"/>
                    <a:pt x="15973" y="43"/>
                  </a:cubicBezTo>
                  <a:cubicBezTo>
                    <a:pt x="15945" y="43"/>
                    <a:pt x="15930" y="43"/>
                    <a:pt x="15916" y="57"/>
                  </a:cubicBezTo>
                  <a:cubicBezTo>
                    <a:pt x="15902" y="71"/>
                    <a:pt x="15859" y="71"/>
                    <a:pt x="15831" y="85"/>
                  </a:cubicBezTo>
                  <a:cubicBezTo>
                    <a:pt x="15803" y="85"/>
                    <a:pt x="15788" y="114"/>
                    <a:pt x="15788" y="114"/>
                  </a:cubicBezTo>
                  <a:cubicBezTo>
                    <a:pt x="15760" y="128"/>
                    <a:pt x="15703" y="142"/>
                    <a:pt x="15661" y="185"/>
                  </a:cubicBezTo>
                  <a:lnTo>
                    <a:pt x="4629" y="6545"/>
                  </a:lnTo>
                  <a:cubicBezTo>
                    <a:pt x="838" y="8746"/>
                    <a:pt x="0" y="14979"/>
                    <a:pt x="14" y="14979"/>
                  </a:cubicBezTo>
                  <a:cubicBezTo>
                    <a:pt x="327" y="14709"/>
                    <a:pt x="597" y="14312"/>
                    <a:pt x="739" y="13886"/>
                  </a:cubicBezTo>
                  <a:cubicBezTo>
                    <a:pt x="1037" y="12977"/>
                    <a:pt x="1477" y="12225"/>
                    <a:pt x="1917" y="11671"/>
                  </a:cubicBezTo>
                  <a:cubicBezTo>
                    <a:pt x="2371" y="11060"/>
                    <a:pt x="2897" y="10563"/>
                    <a:pt x="3422" y="10166"/>
                  </a:cubicBezTo>
                  <a:cubicBezTo>
                    <a:pt x="3564" y="10066"/>
                    <a:pt x="3720" y="9967"/>
                    <a:pt x="3862" y="9896"/>
                  </a:cubicBezTo>
                  <a:lnTo>
                    <a:pt x="4700" y="9413"/>
                  </a:lnTo>
                  <a:lnTo>
                    <a:pt x="4700" y="9413"/>
                  </a:lnTo>
                  <a:cubicBezTo>
                    <a:pt x="4742" y="11742"/>
                    <a:pt x="4671" y="19551"/>
                    <a:pt x="2187" y="24066"/>
                  </a:cubicBezTo>
                  <a:cubicBezTo>
                    <a:pt x="1988" y="24421"/>
                    <a:pt x="1846" y="24804"/>
                    <a:pt x="1803" y="25159"/>
                  </a:cubicBezTo>
                  <a:cubicBezTo>
                    <a:pt x="1732" y="25656"/>
                    <a:pt x="1747" y="26295"/>
                    <a:pt x="2158" y="26550"/>
                  </a:cubicBezTo>
                  <a:cubicBezTo>
                    <a:pt x="2276" y="26618"/>
                    <a:pt x="2412" y="26654"/>
                    <a:pt x="2562" y="26654"/>
                  </a:cubicBezTo>
                  <a:cubicBezTo>
                    <a:pt x="2757" y="26654"/>
                    <a:pt x="2976" y="26594"/>
                    <a:pt x="3209" y="26465"/>
                  </a:cubicBezTo>
                  <a:cubicBezTo>
                    <a:pt x="3791" y="26124"/>
                    <a:pt x="4686" y="25258"/>
                    <a:pt x="5112" y="23029"/>
                  </a:cubicBezTo>
                  <a:cubicBezTo>
                    <a:pt x="5183" y="22759"/>
                    <a:pt x="6574" y="17535"/>
                    <a:pt x="6702" y="8278"/>
                  </a:cubicBezTo>
                  <a:lnTo>
                    <a:pt x="9456" y="6702"/>
                  </a:lnTo>
                  <a:lnTo>
                    <a:pt x="10961" y="5821"/>
                  </a:lnTo>
                  <a:lnTo>
                    <a:pt x="10961" y="5821"/>
                  </a:lnTo>
                  <a:cubicBezTo>
                    <a:pt x="10890" y="6318"/>
                    <a:pt x="10791" y="7014"/>
                    <a:pt x="10677" y="7852"/>
                  </a:cubicBezTo>
                  <a:cubicBezTo>
                    <a:pt x="10620" y="8263"/>
                    <a:pt x="10578" y="8718"/>
                    <a:pt x="10521" y="9186"/>
                  </a:cubicBezTo>
                  <a:cubicBezTo>
                    <a:pt x="10478" y="9499"/>
                    <a:pt x="10450" y="9825"/>
                    <a:pt x="10407" y="10152"/>
                  </a:cubicBezTo>
                  <a:cubicBezTo>
                    <a:pt x="10393" y="10322"/>
                    <a:pt x="10379" y="10492"/>
                    <a:pt x="10365" y="10677"/>
                  </a:cubicBezTo>
                  <a:cubicBezTo>
                    <a:pt x="10322" y="11004"/>
                    <a:pt x="10308" y="11359"/>
                    <a:pt x="10265" y="11713"/>
                  </a:cubicBezTo>
                  <a:cubicBezTo>
                    <a:pt x="10024" y="14880"/>
                    <a:pt x="10010" y="18344"/>
                    <a:pt x="10833" y="20019"/>
                  </a:cubicBezTo>
                  <a:cubicBezTo>
                    <a:pt x="10876" y="20090"/>
                    <a:pt x="10904" y="20161"/>
                    <a:pt x="10947" y="20218"/>
                  </a:cubicBezTo>
                  <a:cubicBezTo>
                    <a:pt x="10961" y="20232"/>
                    <a:pt x="10961" y="20261"/>
                    <a:pt x="10975" y="20275"/>
                  </a:cubicBezTo>
                  <a:cubicBezTo>
                    <a:pt x="11018" y="20303"/>
                    <a:pt x="11032" y="20346"/>
                    <a:pt x="11075" y="20403"/>
                  </a:cubicBezTo>
                  <a:lnTo>
                    <a:pt x="11117" y="20445"/>
                  </a:lnTo>
                  <a:cubicBezTo>
                    <a:pt x="11160" y="20488"/>
                    <a:pt x="11188" y="20516"/>
                    <a:pt x="11231" y="20545"/>
                  </a:cubicBezTo>
                  <a:cubicBezTo>
                    <a:pt x="11245" y="20559"/>
                    <a:pt x="11259" y="20573"/>
                    <a:pt x="11288" y="20573"/>
                  </a:cubicBezTo>
                  <a:cubicBezTo>
                    <a:pt x="11330" y="20616"/>
                    <a:pt x="11373" y="20644"/>
                    <a:pt x="11430" y="20687"/>
                  </a:cubicBezTo>
                  <a:cubicBezTo>
                    <a:pt x="11642" y="20813"/>
                    <a:pt x="11890" y="20874"/>
                    <a:pt x="12158" y="20874"/>
                  </a:cubicBezTo>
                  <a:cubicBezTo>
                    <a:pt x="12552" y="20874"/>
                    <a:pt x="12992" y="20741"/>
                    <a:pt x="13432" y="20488"/>
                  </a:cubicBezTo>
                  <a:cubicBezTo>
                    <a:pt x="14056" y="20133"/>
                    <a:pt x="14681" y="19522"/>
                    <a:pt x="15192" y="18713"/>
                  </a:cubicBezTo>
                  <a:cubicBezTo>
                    <a:pt x="15902" y="17634"/>
                    <a:pt x="16569" y="16044"/>
                    <a:pt x="16811" y="13886"/>
                  </a:cubicBezTo>
                  <a:cubicBezTo>
                    <a:pt x="16754" y="13758"/>
                    <a:pt x="16697" y="13673"/>
                    <a:pt x="16612" y="13630"/>
                  </a:cubicBezTo>
                  <a:lnTo>
                    <a:pt x="16484" y="13630"/>
                  </a:lnTo>
                  <a:cubicBezTo>
                    <a:pt x="16470" y="13630"/>
                    <a:pt x="16427" y="13659"/>
                    <a:pt x="16413" y="13673"/>
                  </a:cubicBezTo>
                  <a:cubicBezTo>
                    <a:pt x="16271" y="13758"/>
                    <a:pt x="16129" y="13943"/>
                    <a:pt x="16101" y="14127"/>
                  </a:cubicBezTo>
                  <a:cubicBezTo>
                    <a:pt x="15945" y="14823"/>
                    <a:pt x="15476" y="16541"/>
                    <a:pt x="14000" y="17378"/>
                  </a:cubicBezTo>
                  <a:cubicBezTo>
                    <a:pt x="13943" y="17421"/>
                    <a:pt x="13886" y="17435"/>
                    <a:pt x="13843" y="17464"/>
                  </a:cubicBezTo>
                  <a:lnTo>
                    <a:pt x="13801" y="17464"/>
                  </a:lnTo>
                  <a:cubicBezTo>
                    <a:pt x="13801" y="17464"/>
                    <a:pt x="13787" y="17464"/>
                    <a:pt x="13787" y="17492"/>
                  </a:cubicBezTo>
                  <a:lnTo>
                    <a:pt x="13772" y="17492"/>
                  </a:lnTo>
                  <a:cubicBezTo>
                    <a:pt x="13772" y="17492"/>
                    <a:pt x="13744" y="17492"/>
                    <a:pt x="13744" y="17506"/>
                  </a:cubicBezTo>
                  <a:lnTo>
                    <a:pt x="13730" y="17506"/>
                  </a:lnTo>
                  <a:cubicBezTo>
                    <a:pt x="13730" y="17506"/>
                    <a:pt x="13716" y="17506"/>
                    <a:pt x="13716" y="17520"/>
                  </a:cubicBezTo>
                  <a:lnTo>
                    <a:pt x="13701" y="17520"/>
                  </a:lnTo>
                  <a:cubicBezTo>
                    <a:pt x="13673" y="17520"/>
                    <a:pt x="13673" y="17520"/>
                    <a:pt x="13659" y="17535"/>
                  </a:cubicBezTo>
                  <a:lnTo>
                    <a:pt x="13219" y="17535"/>
                  </a:lnTo>
                  <a:cubicBezTo>
                    <a:pt x="13204" y="17535"/>
                    <a:pt x="13176" y="17535"/>
                    <a:pt x="13176" y="17520"/>
                  </a:cubicBezTo>
                  <a:cubicBezTo>
                    <a:pt x="13162" y="17520"/>
                    <a:pt x="13162" y="17520"/>
                    <a:pt x="13148" y="17506"/>
                  </a:cubicBezTo>
                  <a:cubicBezTo>
                    <a:pt x="13133" y="17506"/>
                    <a:pt x="13105" y="17492"/>
                    <a:pt x="13105" y="17492"/>
                  </a:cubicBezTo>
                  <a:cubicBezTo>
                    <a:pt x="13091" y="17492"/>
                    <a:pt x="13091" y="17464"/>
                    <a:pt x="13077" y="17464"/>
                  </a:cubicBezTo>
                  <a:cubicBezTo>
                    <a:pt x="13062" y="17464"/>
                    <a:pt x="13048" y="17449"/>
                    <a:pt x="13048" y="17449"/>
                  </a:cubicBezTo>
                  <a:cubicBezTo>
                    <a:pt x="13020" y="17449"/>
                    <a:pt x="13020" y="17435"/>
                    <a:pt x="13006" y="17435"/>
                  </a:cubicBezTo>
                  <a:cubicBezTo>
                    <a:pt x="12807" y="17322"/>
                    <a:pt x="12622" y="17109"/>
                    <a:pt x="12452" y="16740"/>
                  </a:cubicBezTo>
                  <a:cubicBezTo>
                    <a:pt x="12239" y="16228"/>
                    <a:pt x="12083" y="15405"/>
                    <a:pt x="12097" y="14099"/>
                  </a:cubicBezTo>
                  <a:cubicBezTo>
                    <a:pt x="12097" y="13772"/>
                    <a:pt x="12225" y="7837"/>
                    <a:pt x="12736" y="4742"/>
                  </a:cubicBezTo>
                  <a:lnTo>
                    <a:pt x="15703" y="3038"/>
                  </a:lnTo>
                  <a:cubicBezTo>
                    <a:pt x="16399" y="2641"/>
                    <a:pt x="16953" y="1675"/>
                    <a:pt x="16953" y="866"/>
                  </a:cubicBezTo>
                  <a:cubicBezTo>
                    <a:pt x="16953" y="483"/>
                    <a:pt x="16811" y="199"/>
                    <a:pt x="16569" y="71"/>
                  </a:cubicBezTo>
                  <a:cubicBezTo>
                    <a:pt x="16555" y="71"/>
                    <a:pt x="16541" y="57"/>
                    <a:pt x="16513" y="57"/>
                  </a:cubicBezTo>
                  <a:cubicBezTo>
                    <a:pt x="16498" y="57"/>
                    <a:pt x="16484" y="43"/>
                    <a:pt x="16484" y="43"/>
                  </a:cubicBezTo>
                  <a:cubicBezTo>
                    <a:pt x="16470" y="43"/>
                    <a:pt x="16456" y="14"/>
                    <a:pt x="16427" y="14"/>
                  </a:cubicBezTo>
                  <a:cubicBezTo>
                    <a:pt x="16413" y="14"/>
                    <a:pt x="16399" y="0"/>
                    <a:pt x="1637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8"/>
          <p:cNvGrpSpPr/>
          <p:nvPr/>
        </p:nvGrpSpPr>
        <p:grpSpPr>
          <a:xfrm>
            <a:off x="2805275" y="4261694"/>
            <a:ext cx="2048738" cy="1359271"/>
            <a:chOff x="2690125" y="2131150"/>
            <a:chExt cx="369875" cy="245400"/>
          </a:xfrm>
        </p:grpSpPr>
        <p:sp>
          <p:nvSpPr>
            <p:cNvPr id="270" name="Google Shape;270;p38"/>
            <p:cNvSpPr/>
            <p:nvPr/>
          </p:nvSpPr>
          <p:spPr>
            <a:xfrm>
              <a:off x="2980475" y="2234200"/>
              <a:ext cx="77400" cy="97975"/>
            </a:xfrm>
            <a:custGeom>
              <a:avLst/>
              <a:gdLst/>
              <a:ahLst/>
              <a:cxnLst/>
              <a:rect l="l" t="t" r="r" b="b"/>
              <a:pathLst>
                <a:path w="3096" h="3919" extrusionOk="0">
                  <a:moveTo>
                    <a:pt x="3039" y="0"/>
                  </a:moveTo>
                  <a:lnTo>
                    <a:pt x="0" y="2428"/>
                  </a:lnTo>
                  <a:lnTo>
                    <a:pt x="2101" y="3919"/>
                  </a:lnTo>
                  <a:cubicBezTo>
                    <a:pt x="3095" y="3010"/>
                    <a:pt x="3039" y="2428"/>
                    <a:pt x="3039" y="2428"/>
                  </a:cubicBezTo>
                  <a:lnTo>
                    <a:pt x="30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8"/>
            <p:cNvSpPr/>
            <p:nvPr/>
          </p:nvSpPr>
          <p:spPr>
            <a:xfrm>
              <a:off x="2816475" y="2170850"/>
              <a:ext cx="171125" cy="84675"/>
            </a:xfrm>
            <a:custGeom>
              <a:avLst/>
              <a:gdLst/>
              <a:ahLst/>
              <a:cxnLst/>
              <a:rect l="l" t="t" r="r" b="b"/>
              <a:pathLst>
                <a:path w="6845" h="3387" extrusionOk="0">
                  <a:moveTo>
                    <a:pt x="2071" y="0"/>
                  </a:moveTo>
                  <a:cubicBezTo>
                    <a:pt x="1359" y="0"/>
                    <a:pt x="648" y="93"/>
                    <a:pt x="1" y="277"/>
                  </a:cubicBezTo>
                  <a:lnTo>
                    <a:pt x="1733" y="1271"/>
                  </a:lnTo>
                  <a:cubicBezTo>
                    <a:pt x="1849" y="1266"/>
                    <a:pt x="1966" y="1263"/>
                    <a:pt x="2082" y="1263"/>
                  </a:cubicBezTo>
                  <a:cubicBezTo>
                    <a:pt x="3302" y="1263"/>
                    <a:pt x="4518" y="1534"/>
                    <a:pt x="5439" y="2066"/>
                  </a:cubicBezTo>
                  <a:cubicBezTo>
                    <a:pt x="6106" y="2435"/>
                    <a:pt x="6532" y="2903"/>
                    <a:pt x="6731" y="3386"/>
                  </a:cubicBezTo>
                  <a:cubicBezTo>
                    <a:pt x="6816" y="3173"/>
                    <a:pt x="6844" y="2960"/>
                    <a:pt x="6844" y="2719"/>
                  </a:cubicBezTo>
                  <a:lnTo>
                    <a:pt x="6844" y="2691"/>
                  </a:lnTo>
                  <a:cubicBezTo>
                    <a:pt x="6844" y="2634"/>
                    <a:pt x="6844" y="2577"/>
                    <a:pt x="6830" y="2534"/>
                  </a:cubicBezTo>
                  <a:lnTo>
                    <a:pt x="6830" y="2492"/>
                  </a:lnTo>
                  <a:cubicBezTo>
                    <a:pt x="6816" y="2435"/>
                    <a:pt x="6816" y="2364"/>
                    <a:pt x="6802" y="2321"/>
                  </a:cubicBezTo>
                  <a:cubicBezTo>
                    <a:pt x="6802" y="2293"/>
                    <a:pt x="6802" y="2279"/>
                    <a:pt x="6773" y="2279"/>
                  </a:cubicBezTo>
                  <a:cubicBezTo>
                    <a:pt x="6759" y="2222"/>
                    <a:pt x="6745" y="2151"/>
                    <a:pt x="6702" y="2108"/>
                  </a:cubicBezTo>
                  <a:cubicBezTo>
                    <a:pt x="6688" y="2052"/>
                    <a:pt x="6660" y="1981"/>
                    <a:pt x="6617" y="1924"/>
                  </a:cubicBezTo>
                  <a:cubicBezTo>
                    <a:pt x="6617" y="1910"/>
                    <a:pt x="6603" y="1895"/>
                    <a:pt x="6603" y="1895"/>
                  </a:cubicBezTo>
                  <a:cubicBezTo>
                    <a:pt x="6560" y="1839"/>
                    <a:pt x="6532" y="1768"/>
                    <a:pt x="6489" y="1711"/>
                  </a:cubicBezTo>
                  <a:lnTo>
                    <a:pt x="6475" y="1697"/>
                  </a:lnTo>
                  <a:cubicBezTo>
                    <a:pt x="6432" y="1640"/>
                    <a:pt x="6404" y="1583"/>
                    <a:pt x="6347" y="1540"/>
                  </a:cubicBezTo>
                  <a:lnTo>
                    <a:pt x="6319" y="1498"/>
                  </a:lnTo>
                  <a:lnTo>
                    <a:pt x="6148" y="1342"/>
                  </a:lnTo>
                  <a:lnTo>
                    <a:pt x="6120" y="1299"/>
                  </a:lnTo>
                  <a:cubicBezTo>
                    <a:pt x="6063" y="1257"/>
                    <a:pt x="6006" y="1214"/>
                    <a:pt x="5964" y="1157"/>
                  </a:cubicBezTo>
                  <a:cubicBezTo>
                    <a:pt x="5935" y="1157"/>
                    <a:pt x="5935" y="1143"/>
                    <a:pt x="5921" y="1143"/>
                  </a:cubicBezTo>
                  <a:lnTo>
                    <a:pt x="5708" y="987"/>
                  </a:lnTo>
                  <a:cubicBezTo>
                    <a:pt x="5694" y="973"/>
                    <a:pt x="5680" y="973"/>
                    <a:pt x="5651" y="944"/>
                  </a:cubicBezTo>
                  <a:cubicBezTo>
                    <a:pt x="5580" y="902"/>
                    <a:pt x="5495" y="845"/>
                    <a:pt x="5424" y="802"/>
                  </a:cubicBezTo>
                  <a:cubicBezTo>
                    <a:pt x="4495" y="266"/>
                    <a:pt x="3280" y="0"/>
                    <a:pt x="20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8"/>
            <p:cNvSpPr/>
            <p:nvPr/>
          </p:nvSpPr>
          <p:spPr>
            <a:xfrm>
              <a:off x="2690125" y="2131150"/>
              <a:ext cx="369875" cy="213825"/>
            </a:xfrm>
            <a:custGeom>
              <a:avLst/>
              <a:gdLst/>
              <a:ahLst/>
              <a:cxnLst/>
              <a:rect l="l" t="t" r="r" b="b"/>
              <a:pathLst>
                <a:path w="14795" h="8553" extrusionOk="0">
                  <a:moveTo>
                    <a:pt x="7179" y="1577"/>
                  </a:moveTo>
                  <a:cubicBezTo>
                    <a:pt x="8382" y="1577"/>
                    <a:pt x="9579" y="1844"/>
                    <a:pt x="10493" y="2376"/>
                  </a:cubicBezTo>
                  <a:cubicBezTo>
                    <a:pt x="10592" y="2433"/>
                    <a:pt x="10663" y="2461"/>
                    <a:pt x="10734" y="2518"/>
                  </a:cubicBezTo>
                  <a:cubicBezTo>
                    <a:pt x="10748" y="2532"/>
                    <a:pt x="10762" y="2532"/>
                    <a:pt x="10776" y="2561"/>
                  </a:cubicBezTo>
                  <a:lnTo>
                    <a:pt x="10989" y="2717"/>
                  </a:lnTo>
                  <a:cubicBezTo>
                    <a:pt x="11018" y="2717"/>
                    <a:pt x="11018" y="2731"/>
                    <a:pt x="11032" y="2731"/>
                  </a:cubicBezTo>
                  <a:cubicBezTo>
                    <a:pt x="11089" y="2788"/>
                    <a:pt x="11146" y="2816"/>
                    <a:pt x="11188" y="2873"/>
                  </a:cubicBezTo>
                  <a:lnTo>
                    <a:pt x="11231" y="2916"/>
                  </a:lnTo>
                  <a:lnTo>
                    <a:pt x="11387" y="3072"/>
                  </a:lnTo>
                  <a:lnTo>
                    <a:pt x="11430" y="3100"/>
                  </a:lnTo>
                  <a:cubicBezTo>
                    <a:pt x="11458" y="3157"/>
                    <a:pt x="11515" y="3214"/>
                    <a:pt x="11543" y="3256"/>
                  </a:cubicBezTo>
                  <a:lnTo>
                    <a:pt x="11572" y="3285"/>
                  </a:lnTo>
                  <a:cubicBezTo>
                    <a:pt x="11600" y="3341"/>
                    <a:pt x="11643" y="3398"/>
                    <a:pt x="11671" y="3455"/>
                  </a:cubicBezTo>
                  <a:cubicBezTo>
                    <a:pt x="11671" y="3483"/>
                    <a:pt x="11685" y="3498"/>
                    <a:pt x="11685" y="3498"/>
                  </a:cubicBezTo>
                  <a:cubicBezTo>
                    <a:pt x="11728" y="3554"/>
                    <a:pt x="11756" y="3611"/>
                    <a:pt x="11785" y="3668"/>
                  </a:cubicBezTo>
                  <a:cubicBezTo>
                    <a:pt x="11799" y="3725"/>
                    <a:pt x="11827" y="3796"/>
                    <a:pt x="11856" y="3853"/>
                  </a:cubicBezTo>
                  <a:cubicBezTo>
                    <a:pt x="11856" y="3867"/>
                    <a:pt x="11856" y="3881"/>
                    <a:pt x="11870" y="3881"/>
                  </a:cubicBezTo>
                  <a:cubicBezTo>
                    <a:pt x="11884" y="3938"/>
                    <a:pt x="11898" y="4009"/>
                    <a:pt x="11898" y="4066"/>
                  </a:cubicBezTo>
                  <a:lnTo>
                    <a:pt x="11898" y="4094"/>
                  </a:lnTo>
                  <a:cubicBezTo>
                    <a:pt x="11898" y="4151"/>
                    <a:pt x="11927" y="4208"/>
                    <a:pt x="11927" y="4250"/>
                  </a:cubicBezTo>
                  <a:lnTo>
                    <a:pt x="11927" y="4293"/>
                  </a:lnTo>
                  <a:cubicBezTo>
                    <a:pt x="11927" y="4506"/>
                    <a:pt x="11884" y="4733"/>
                    <a:pt x="11799" y="4946"/>
                  </a:cubicBezTo>
                  <a:cubicBezTo>
                    <a:pt x="11728" y="5145"/>
                    <a:pt x="11600" y="5315"/>
                    <a:pt x="11458" y="5500"/>
                  </a:cubicBezTo>
                  <a:lnTo>
                    <a:pt x="6815" y="2859"/>
                  </a:lnTo>
                  <a:lnTo>
                    <a:pt x="5069" y="1865"/>
                  </a:lnTo>
                  <a:cubicBezTo>
                    <a:pt x="5734" y="1673"/>
                    <a:pt x="6458" y="1577"/>
                    <a:pt x="7179" y="1577"/>
                  </a:cubicBezTo>
                  <a:close/>
                  <a:moveTo>
                    <a:pt x="6819" y="0"/>
                  </a:moveTo>
                  <a:cubicBezTo>
                    <a:pt x="5452" y="0"/>
                    <a:pt x="4085" y="206"/>
                    <a:pt x="2868" y="615"/>
                  </a:cubicBezTo>
                  <a:lnTo>
                    <a:pt x="1874" y="48"/>
                  </a:lnTo>
                  <a:lnTo>
                    <a:pt x="0" y="1141"/>
                  </a:lnTo>
                  <a:lnTo>
                    <a:pt x="866" y="1595"/>
                  </a:lnTo>
                  <a:lnTo>
                    <a:pt x="11898" y="7970"/>
                  </a:lnTo>
                  <a:lnTo>
                    <a:pt x="12920" y="8552"/>
                  </a:lnTo>
                  <a:lnTo>
                    <a:pt x="14795" y="7473"/>
                  </a:lnTo>
                  <a:lnTo>
                    <a:pt x="14312" y="7189"/>
                  </a:lnTo>
                  <a:lnTo>
                    <a:pt x="13644" y="6792"/>
                  </a:lnTo>
                  <a:cubicBezTo>
                    <a:pt x="13715" y="6721"/>
                    <a:pt x="13786" y="6635"/>
                    <a:pt x="13857" y="6564"/>
                  </a:cubicBezTo>
                  <a:cubicBezTo>
                    <a:pt x="13872" y="6550"/>
                    <a:pt x="13886" y="6536"/>
                    <a:pt x="13886" y="6508"/>
                  </a:cubicBezTo>
                  <a:cubicBezTo>
                    <a:pt x="13957" y="6437"/>
                    <a:pt x="14014" y="6351"/>
                    <a:pt x="14070" y="6280"/>
                  </a:cubicBezTo>
                  <a:cubicBezTo>
                    <a:pt x="14085" y="6266"/>
                    <a:pt x="14085" y="6238"/>
                    <a:pt x="14099" y="6238"/>
                  </a:cubicBezTo>
                  <a:cubicBezTo>
                    <a:pt x="14156" y="6181"/>
                    <a:pt x="14212" y="6096"/>
                    <a:pt x="14241" y="6011"/>
                  </a:cubicBezTo>
                  <a:cubicBezTo>
                    <a:pt x="14241" y="5996"/>
                    <a:pt x="14269" y="5996"/>
                    <a:pt x="14269" y="5982"/>
                  </a:cubicBezTo>
                  <a:cubicBezTo>
                    <a:pt x="14312" y="5883"/>
                    <a:pt x="14354" y="5826"/>
                    <a:pt x="14383" y="5727"/>
                  </a:cubicBezTo>
                  <a:cubicBezTo>
                    <a:pt x="14383" y="5713"/>
                    <a:pt x="14411" y="5698"/>
                    <a:pt x="14411" y="5684"/>
                  </a:cubicBezTo>
                  <a:cubicBezTo>
                    <a:pt x="14440" y="5585"/>
                    <a:pt x="14482" y="5500"/>
                    <a:pt x="14511" y="5429"/>
                  </a:cubicBezTo>
                  <a:lnTo>
                    <a:pt x="14511" y="5414"/>
                  </a:lnTo>
                  <a:cubicBezTo>
                    <a:pt x="14553" y="5329"/>
                    <a:pt x="14567" y="5258"/>
                    <a:pt x="14582" y="5159"/>
                  </a:cubicBezTo>
                  <a:cubicBezTo>
                    <a:pt x="14582" y="5145"/>
                    <a:pt x="14582" y="5130"/>
                    <a:pt x="14596" y="5116"/>
                  </a:cubicBezTo>
                  <a:cubicBezTo>
                    <a:pt x="14624" y="5017"/>
                    <a:pt x="14638" y="4932"/>
                    <a:pt x="14638" y="4861"/>
                  </a:cubicBezTo>
                  <a:lnTo>
                    <a:pt x="14638" y="4804"/>
                  </a:lnTo>
                  <a:cubicBezTo>
                    <a:pt x="14638" y="4733"/>
                    <a:pt x="14653" y="4648"/>
                    <a:pt x="14653" y="4577"/>
                  </a:cubicBezTo>
                  <a:cubicBezTo>
                    <a:pt x="14667" y="3398"/>
                    <a:pt x="13914" y="2234"/>
                    <a:pt x="12352" y="1325"/>
                  </a:cubicBezTo>
                  <a:cubicBezTo>
                    <a:pt x="10818" y="440"/>
                    <a:pt x="8818" y="0"/>
                    <a:pt x="6819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8"/>
            <p:cNvSpPr/>
            <p:nvPr/>
          </p:nvSpPr>
          <p:spPr>
            <a:xfrm>
              <a:off x="2690825" y="2158600"/>
              <a:ext cx="368825" cy="217950"/>
            </a:xfrm>
            <a:custGeom>
              <a:avLst/>
              <a:gdLst/>
              <a:ahLst/>
              <a:cxnLst/>
              <a:rect l="l" t="t" r="r" b="b"/>
              <a:pathLst>
                <a:path w="14753" h="8718" extrusionOk="0">
                  <a:moveTo>
                    <a:pt x="1" y="0"/>
                  </a:moveTo>
                  <a:lnTo>
                    <a:pt x="1" y="1278"/>
                  </a:lnTo>
                  <a:lnTo>
                    <a:pt x="838" y="1761"/>
                  </a:lnTo>
                  <a:lnTo>
                    <a:pt x="11870" y="8136"/>
                  </a:lnTo>
                  <a:lnTo>
                    <a:pt x="12864" y="8718"/>
                  </a:lnTo>
                  <a:lnTo>
                    <a:pt x="14752" y="7610"/>
                  </a:lnTo>
                  <a:lnTo>
                    <a:pt x="14752" y="6361"/>
                  </a:lnTo>
                  <a:lnTo>
                    <a:pt x="12864" y="7440"/>
                  </a:lnTo>
                  <a:lnTo>
                    <a:pt x="11870" y="6872"/>
                  </a:lnTo>
                  <a:lnTo>
                    <a:pt x="838" y="49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8"/>
            <p:cNvSpPr/>
            <p:nvPr/>
          </p:nvSpPr>
          <p:spPr>
            <a:xfrm>
              <a:off x="2703950" y="2147950"/>
              <a:ext cx="28775" cy="16350"/>
            </a:xfrm>
            <a:custGeom>
              <a:avLst/>
              <a:gdLst/>
              <a:ahLst/>
              <a:cxnLst/>
              <a:rect l="l" t="t" r="r" b="b"/>
              <a:pathLst>
                <a:path w="1151" h="654" extrusionOk="0">
                  <a:moveTo>
                    <a:pt x="938" y="0"/>
                  </a:moveTo>
                  <a:lnTo>
                    <a:pt x="1" y="540"/>
                  </a:lnTo>
                  <a:lnTo>
                    <a:pt x="200" y="653"/>
                  </a:lnTo>
                  <a:lnTo>
                    <a:pt x="1151" y="114"/>
                  </a:lnTo>
                  <a:lnTo>
                    <a:pt x="93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8"/>
            <p:cNvSpPr/>
            <p:nvPr/>
          </p:nvSpPr>
          <p:spPr>
            <a:xfrm>
              <a:off x="2716750" y="2158950"/>
              <a:ext cx="21300" cy="12450"/>
            </a:xfrm>
            <a:custGeom>
              <a:avLst/>
              <a:gdLst/>
              <a:ahLst/>
              <a:cxnLst/>
              <a:rect l="l" t="t" r="r" b="b"/>
              <a:pathLst>
                <a:path w="852" h="498" extrusionOk="0">
                  <a:moveTo>
                    <a:pt x="653" y="0"/>
                  </a:moveTo>
                  <a:lnTo>
                    <a:pt x="0" y="398"/>
                  </a:lnTo>
                  <a:lnTo>
                    <a:pt x="185" y="497"/>
                  </a:lnTo>
                  <a:lnTo>
                    <a:pt x="852" y="128"/>
                  </a:lnTo>
                  <a:lnTo>
                    <a:pt x="6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8"/>
            <p:cNvSpPr/>
            <p:nvPr/>
          </p:nvSpPr>
          <p:spPr>
            <a:xfrm>
              <a:off x="2728100" y="2166050"/>
              <a:ext cx="21325" cy="12100"/>
            </a:xfrm>
            <a:custGeom>
              <a:avLst/>
              <a:gdLst/>
              <a:ahLst/>
              <a:cxnLst/>
              <a:rect l="l" t="t" r="r" b="b"/>
              <a:pathLst>
                <a:path w="853" h="484" extrusionOk="0">
                  <a:moveTo>
                    <a:pt x="653" y="0"/>
                  </a:moveTo>
                  <a:lnTo>
                    <a:pt x="0" y="384"/>
                  </a:lnTo>
                  <a:lnTo>
                    <a:pt x="213" y="483"/>
                  </a:lnTo>
                  <a:lnTo>
                    <a:pt x="852" y="114"/>
                  </a:lnTo>
                  <a:lnTo>
                    <a:pt x="6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8"/>
            <p:cNvSpPr/>
            <p:nvPr/>
          </p:nvSpPr>
          <p:spPr>
            <a:xfrm>
              <a:off x="2751525" y="2179525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68" y="1"/>
                  </a:moveTo>
                  <a:lnTo>
                    <a:pt x="0" y="370"/>
                  </a:lnTo>
                  <a:lnTo>
                    <a:pt x="199" y="498"/>
                  </a:lnTo>
                  <a:lnTo>
                    <a:pt x="852" y="100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8"/>
            <p:cNvSpPr/>
            <p:nvPr/>
          </p:nvSpPr>
          <p:spPr>
            <a:xfrm>
              <a:off x="2811500" y="2213975"/>
              <a:ext cx="21325" cy="12425"/>
            </a:xfrm>
            <a:custGeom>
              <a:avLst/>
              <a:gdLst/>
              <a:ahLst/>
              <a:cxnLst/>
              <a:rect l="l" t="t" r="r" b="b"/>
              <a:pathLst>
                <a:path w="853" h="497" extrusionOk="0">
                  <a:moveTo>
                    <a:pt x="640" y="0"/>
                  </a:moveTo>
                  <a:lnTo>
                    <a:pt x="1" y="383"/>
                  </a:lnTo>
                  <a:lnTo>
                    <a:pt x="200" y="497"/>
                  </a:lnTo>
                  <a:lnTo>
                    <a:pt x="853" y="11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8"/>
            <p:cNvSpPr/>
            <p:nvPr/>
          </p:nvSpPr>
          <p:spPr>
            <a:xfrm>
              <a:off x="2739450" y="2172800"/>
              <a:ext cx="22025" cy="12450"/>
            </a:xfrm>
            <a:custGeom>
              <a:avLst/>
              <a:gdLst/>
              <a:ahLst/>
              <a:cxnLst/>
              <a:rect l="l" t="t" r="r" b="b"/>
              <a:pathLst>
                <a:path w="881" h="498" extrusionOk="0">
                  <a:moveTo>
                    <a:pt x="668" y="0"/>
                  </a:moveTo>
                  <a:lnTo>
                    <a:pt x="1" y="369"/>
                  </a:lnTo>
                  <a:lnTo>
                    <a:pt x="228" y="497"/>
                  </a:lnTo>
                  <a:lnTo>
                    <a:pt x="881" y="114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8"/>
            <p:cNvSpPr/>
            <p:nvPr/>
          </p:nvSpPr>
          <p:spPr>
            <a:xfrm>
              <a:off x="2763600" y="2182725"/>
              <a:ext cx="28400" cy="16350"/>
            </a:xfrm>
            <a:custGeom>
              <a:avLst/>
              <a:gdLst/>
              <a:ahLst/>
              <a:cxnLst/>
              <a:rect l="l" t="t" r="r" b="b"/>
              <a:pathLst>
                <a:path w="1136" h="654" extrusionOk="0">
                  <a:moveTo>
                    <a:pt x="937" y="1"/>
                  </a:moveTo>
                  <a:lnTo>
                    <a:pt x="0" y="526"/>
                  </a:lnTo>
                  <a:lnTo>
                    <a:pt x="213" y="654"/>
                  </a:lnTo>
                  <a:lnTo>
                    <a:pt x="1136" y="100"/>
                  </a:lnTo>
                  <a:lnTo>
                    <a:pt x="9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8"/>
            <p:cNvSpPr/>
            <p:nvPr/>
          </p:nvSpPr>
          <p:spPr>
            <a:xfrm>
              <a:off x="2776375" y="2193725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3" y="1"/>
                  </a:moveTo>
                  <a:lnTo>
                    <a:pt x="0" y="384"/>
                  </a:lnTo>
                  <a:lnTo>
                    <a:pt x="199" y="498"/>
                  </a:lnTo>
                  <a:lnTo>
                    <a:pt x="852" y="129"/>
                  </a:lnTo>
                  <a:lnTo>
                    <a:pt x="6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8"/>
            <p:cNvSpPr/>
            <p:nvPr/>
          </p:nvSpPr>
          <p:spPr>
            <a:xfrm>
              <a:off x="2788075" y="2200475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1"/>
                  </a:moveTo>
                  <a:lnTo>
                    <a:pt x="1" y="384"/>
                  </a:lnTo>
                  <a:lnTo>
                    <a:pt x="185" y="497"/>
                  </a:lnTo>
                  <a:lnTo>
                    <a:pt x="853" y="114"/>
                  </a:lnTo>
                  <a:lnTo>
                    <a:pt x="6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8"/>
            <p:cNvSpPr/>
            <p:nvPr/>
          </p:nvSpPr>
          <p:spPr>
            <a:xfrm>
              <a:off x="2799450" y="2207575"/>
              <a:ext cx="21325" cy="11750"/>
            </a:xfrm>
            <a:custGeom>
              <a:avLst/>
              <a:gdLst/>
              <a:ahLst/>
              <a:cxnLst/>
              <a:rect l="l" t="t" r="r" b="b"/>
              <a:pathLst>
                <a:path w="853" h="470" extrusionOk="0">
                  <a:moveTo>
                    <a:pt x="667" y="0"/>
                  </a:moveTo>
                  <a:lnTo>
                    <a:pt x="0" y="370"/>
                  </a:lnTo>
                  <a:lnTo>
                    <a:pt x="213" y="469"/>
                  </a:lnTo>
                  <a:lnTo>
                    <a:pt x="852" y="100"/>
                  </a:lnTo>
                  <a:lnTo>
                    <a:pt x="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8"/>
            <p:cNvSpPr/>
            <p:nvPr/>
          </p:nvSpPr>
          <p:spPr>
            <a:xfrm>
              <a:off x="2823575" y="2216800"/>
              <a:ext cx="28425" cy="16700"/>
            </a:xfrm>
            <a:custGeom>
              <a:avLst/>
              <a:gdLst/>
              <a:ahLst/>
              <a:cxnLst/>
              <a:rect l="l" t="t" r="r" b="b"/>
              <a:pathLst>
                <a:path w="1137" h="668" extrusionOk="0">
                  <a:moveTo>
                    <a:pt x="938" y="1"/>
                  </a:moveTo>
                  <a:lnTo>
                    <a:pt x="1" y="554"/>
                  </a:lnTo>
                  <a:lnTo>
                    <a:pt x="214" y="668"/>
                  </a:lnTo>
                  <a:lnTo>
                    <a:pt x="1136" y="128"/>
                  </a:lnTo>
                  <a:lnTo>
                    <a:pt x="93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8"/>
            <p:cNvSpPr/>
            <p:nvPr/>
          </p:nvSpPr>
          <p:spPr>
            <a:xfrm>
              <a:off x="2836350" y="2228150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1"/>
                  </a:moveTo>
                  <a:lnTo>
                    <a:pt x="1" y="399"/>
                  </a:lnTo>
                  <a:lnTo>
                    <a:pt x="200" y="498"/>
                  </a:lnTo>
                  <a:lnTo>
                    <a:pt x="853" y="129"/>
                  </a:lnTo>
                  <a:lnTo>
                    <a:pt x="6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8"/>
            <p:cNvSpPr/>
            <p:nvPr/>
          </p:nvSpPr>
          <p:spPr>
            <a:xfrm>
              <a:off x="2848075" y="2234900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3" y="1"/>
                  </a:moveTo>
                  <a:lnTo>
                    <a:pt x="0" y="398"/>
                  </a:lnTo>
                  <a:lnTo>
                    <a:pt x="185" y="498"/>
                  </a:lnTo>
                  <a:lnTo>
                    <a:pt x="852" y="129"/>
                  </a:lnTo>
                  <a:lnTo>
                    <a:pt x="6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8"/>
            <p:cNvSpPr/>
            <p:nvPr/>
          </p:nvSpPr>
          <p:spPr>
            <a:xfrm>
              <a:off x="2859425" y="2241650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0"/>
                  </a:moveTo>
                  <a:lnTo>
                    <a:pt x="1" y="384"/>
                  </a:lnTo>
                  <a:lnTo>
                    <a:pt x="199" y="497"/>
                  </a:lnTo>
                  <a:lnTo>
                    <a:pt x="853" y="128"/>
                  </a:lnTo>
                  <a:lnTo>
                    <a:pt x="6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8"/>
            <p:cNvSpPr/>
            <p:nvPr/>
          </p:nvSpPr>
          <p:spPr>
            <a:xfrm>
              <a:off x="2871150" y="2248750"/>
              <a:ext cx="21675" cy="12100"/>
            </a:xfrm>
            <a:custGeom>
              <a:avLst/>
              <a:gdLst/>
              <a:ahLst/>
              <a:cxnLst/>
              <a:rect l="l" t="t" r="r" b="b"/>
              <a:pathLst>
                <a:path w="867" h="484" extrusionOk="0">
                  <a:moveTo>
                    <a:pt x="653" y="0"/>
                  </a:moveTo>
                  <a:lnTo>
                    <a:pt x="0" y="370"/>
                  </a:lnTo>
                  <a:lnTo>
                    <a:pt x="213" y="483"/>
                  </a:lnTo>
                  <a:lnTo>
                    <a:pt x="866" y="100"/>
                  </a:lnTo>
                  <a:lnTo>
                    <a:pt x="6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8"/>
            <p:cNvSpPr/>
            <p:nvPr/>
          </p:nvSpPr>
          <p:spPr>
            <a:xfrm>
              <a:off x="2883575" y="2251225"/>
              <a:ext cx="28400" cy="16725"/>
            </a:xfrm>
            <a:custGeom>
              <a:avLst/>
              <a:gdLst/>
              <a:ahLst/>
              <a:cxnLst/>
              <a:rect l="l" t="t" r="r" b="b"/>
              <a:pathLst>
                <a:path w="1136" h="669" extrusionOk="0">
                  <a:moveTo>
                    <a:pt x="937" y="1"/>
                  </a:moveTo>
                  <a:lnTo>
                    <a:pt x="0" y="555"/>
                  </a:lnTo>
                  <a:lnTo>
                    <a:pt x="185" y="668"/>
                  </a:lnTo>
                  <a:lnTo>
                    <a:pt x="1136" y="129"/>
                  </a:lnTo>
                  <a:lnTo>
                    <a:pt x="9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8"/>
            <p:cNvSpPr/>
            <p:nvPr/>
          </p:nvSpPr>
          <p:spPr>
            <a:xfrm>
              <a:off x="2896350" y="2262950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39" y="0"/>
                  </a:moveTo>
                  <a:lnTo>
                    <a:pt x="0" y="370"/>
                  </a:lnTo>
                  <a:lnTo>
                    <a:pt x="199" y="497"/>
                  </a:lnTo>
                  <a:lnTo>
                    <a:pt x="852" y="100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38"/>
            <p:cNvSpPr/>
            <p:nvPr/>
          </p:nvSpPr>
          <p:spPr>
            <a:xfrm>
              <a:off x="2907700" y="2269700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68" y="0"/>
                  </a:moveTo>
                  <a:lnTo>
                    <a:pt x="1" y="383"/>
                  </a:lnTo>
                  <a:lnTo>
                    <a:pt x="199" y="497"/>
                  </a:lnTo>
                  <a:lnTo>
                    <a:pt x="852" y="114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38"/>
            <p:cNvSpPr/>
            <p:nvPr/>
          </p:nvSpPr>
          <p:spPr>
            <a:xfrm>
              <a:off x="2919425" y="2276075"/>
              <a:ext cx="21300" cy="12450"/>
            </a:xfrm>
            <a:custGeom>
              <a:avLst/>
              <a:gdLst/>
              <a:ahLst/>
              <a:cxnLst/>
              <a:rect l="l" t="t" r="r" b="b"/>
              <a:pathLst>
                <a:path w="852" h="498" extrusionOk="0">
                  <a:moveTo>
                    <a:pt x="653" y="1"/>
                  </a:moveTo>
                  <a:lnTo>
                    <a:pt x="0" y="398"/>
                  </a:lnTo>
                  <a:lnTo>
                    <a:pt x="199" y="498"/>
                  </a:lnTo>
                  <a:lnTo>
                    <a:pt x="852" y="128"/>
                  </a:lnTo>
                  <a:lnTo>
                    <a:pt x="6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38"/>
            <p:cNvSpPr/>
            <p:nvPr/>
          </p:nvSpPr>
          <p:spPr>
            <a:xfrm>
              <a:off x="2930775" y="2282825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68" y="0"/>
                  </a:moveTo>
                  <a:lnTo>
                    <a:pt x="0" y="398"/>
                  </a:lnTo>
                  <a:lnTo>
                    <a:pt x="213" y="497"/>
                  </a:lnTo>
                  <a:lnTo>
                    <a:pt x="852" y="128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38"/>
            <p:cNvSpPr/>
            <p:nvPr/>
          </p:nvSpPr>
          <p:spPr>
            <a:xfrm>
              <a:off x="2943200" y="2286025"/>
              <a:ext cx="28425" cy="16350"/>
            </a:xfrm>
            <a:custGeom>
              <a:avLst/>
              <a:gdLst/>
              <a:ahLst/>
              <a:cxnLst/>
              <a:rect l="l" t="t" r="r" b="b"/>
              <a:pathLst>
                <a:path w="1137" h="654" extrusionOk="0">
                  <a:moveTo>
                    <a:pt x="952" y="0"/>
                  </a:moveTo>
                  <a:lnTo>
                    <a:pt x="0" y="554"/>
                  </a:lnTo>
                  <a:lnTo>
                    <a:pt x="199" y="653"/>
                  </a:lnTo>
                  <a:lnTo>
                    <a:pt x="1136" y="128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38"/>
            <p:cNvSpPr/>
            <p:nvPr/>
          </p:nvSpPr>
          <p:spPr>
            <a:xfrm>
              <a:off x="2955625" y="2297375"/>
              <a:ext cx="22025" cy="12450"/>
            </a:xfrm>
            <a:custGeom>
              <a:avLst/>
              <a:gdLst/>
              <a:ahLst/>
              <a:cxnLst/>
              <a:rect l="l" t="t" r="r" b="b"/>
              <a:pathLst>
                <a:path w="881" h="498" extrusionOk="0">
                  <a:moveTo>
                    <a:pt x="668" y="1"/>
                  </a:moveTo>
                  <a:lnTo>
                    <a:pt x="0" y="384"/>
                  </a:lnTo>
                  <a:lnTo>
                    <a:pt x="213" y="498"/>
                  </a:lnTo>
                  <a:lnTo>
                    <a:pt x="881" y="114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38"/>
            <p:cNvSpPr/>
            <p:nvPr/>
          </p:nvSpPr>
          <p:spPr>
            <a:xfrm>
              <a:off x="2967700" y="2304125"/>
              <a:ext cx="21300" cy="12450"/>
            </a:xfrm>
            <a:custGeom>
              <a:avLst/>
              <a:gdLst/>
              <a:ahLst/>
              <a:cxnLst/>
              <a:rect l="l" t="t" r="r" b="b"/>
              <a:pathLst>
                <a:path w="852" h="498" extrusionOk="0">
                  <a:moveTo>
                    <a:pt x="639" y="0"/>
                  </a:moveTo>
                  <a:lnTo>
                    <a:pt x="0" y="369"/>
                  </a:lnTo>
                  <a:lnTo>
                    <a:pt x="199" y="497"/>
                  </a:lnTo>
                  <a:lnTo>
                    <a:pt x="852" y="114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38"/>
            <p:cNvSpPr/>
            <p:nvPr/>
          </p:nvSpPr>
          <p:spPr>
            <a:xfrm>
              <a:off x="2979050" y="2310875"/>
              <a:ext cx="21675" cy="12450"/>
            </a:xfrm>
            <a:custGeom>
              <a:avLst/>
              <a:gdLst/>
              <a:ahLst/>
              <a:cxnLst/>
              <a:rect l="l" t="t" r="r" b="b"/>
              <a:pathLst>
                <a:path w="867" h="498" extrusionOk="0">
                  <a:moveTo>
                    <a:pt x="668" y="0"/>
                  </a:moveTo>
                  <a:lnTo>
                    <a:pt x="0" y="369"/>
                  </a:lnTo>
                  <a:lnTo>
                    <a:pt x="199" y="497"/>
                  </a:lnTo>
                  <a:lnTo>
                    <a:pt x="866" y="128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38"/>
            <p:cNvSpPr/>
            <p:nvPr/>
          </p:nvSpPr>
          <p:spPr>
            <a:xfrm>
              <a:off x="2990750" y="2317600"/>
              <a:ext cx="21325" cy="12450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1"/>
                  </a:moveTo>
                  <a:lnTo>
                    <a:pt x="1" y="384"/>
                  </a:lnTo>
                  <a:lnTo>
                    <a:pt x="200" y="498"/>
                  </a:lnTo>
                  <a:lnTo>
                    <a:pt x="853" y="114"/>
                  </a:lnTo>
                  <a:lnTo>
                    <a:pt x="6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38"/>
            <p:cNvSpPr/>
            <p:nvPr/>
          </p:nvSpPr>
          <p:spPr>
            <a:xfrm>
              <a:off x="3003175" y="2320450"/>
              <a:ext cx="28425" cy="16700"/>
            </a:xfrm>
            <a:custGeom>
              <a:avLst/>
              <a:gdLst/>
              <a:ahLst/>
              <a:cxnLst/>
              <a:rect l="l" t="t" r="r" b="b"/>
              <a:pathLst>
                <a:path w="1137" h="668" extrusionOk="0">
                  <a:moveTo>
                    <a:pt x="924" y="0"/>
                  </a:moveTo>
                  <a:lnTo>
                    <a:pt x="1" y="554"/>
                  </a:lnTo>
                  <a:lnTo>
                    <a:pt x="200" y="668"/>
                  </a:lnTo>
                  <a:lnTo>
                    <a:pt x="1137" y="114"/>
                  </a:lnTo>
                  <a:lnTo>
                    <a:pt x="92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" name="Google Shape;1024;p55"/>
          <p:cNvGrpSpPr/>
          <p:nvPr/>
        </p:nvGrpSpPr>
        <p:grpSpPr>
          <a:xfrm>
            <a:off x="6633621" y="108435"/>
            <a:ext cx="1872960" cy="2813308"/>
            <a:chOff x="1768520" y="1303925"/>
            <a:chExt cx="454855" cy="683700"/>
          </a:xfrm>
        </p:grpSpPr>
        <p:sp>
          <p:nvSpPr>
            <p:cNvPr id="56" name="Google Shape;1025;p55"/>
            <p:cNvSpPr/>
            <p:nvPr/>
          </p:nvSpPr>
          <p:spPr>
            <a:xfrm>
              <a:off x="2109995" y="1644225"/>
              <a:ext cx="105800" cy="116850"/>
            </a:xfrm>
            <a:custGeom>
              <a:avLst/>
              <a:gdLst/>
              <a:ahLst/>
              <a:cxnLst/>
              <a:rect l="l" t="t" r="r" b="b"/>
              <a:pathLst>
                <a:path w="4232" h="4674" extrusionOk="0">
                  <a:moveTo>
                    <a:pt x="2865" y="0"/>
                  </a:moveTo>
                  <a:cubicBezTo>
                    <a:pt x="2822" y="0"/>
                    <a:pt x="2772" y="14"/>
                    <a:pt x="2726" y="45"/>
                  </a:cubicBezTo>
                  <a:cubicBezTo>
                    <a:pt x="2584" y="130"/>
                    <a:pt x="2442" y="315"/>
                    <a:pt x="2414" y="499"/>
                  </a:cubicBezTo>
                  <a:cubicBezTo>
                    <a:pt x="2272" y="1195"/>
                    <a:pt x="1789" y="2913"/>
                    <a:pt x="313" y="3751"/>
                  </a:cubicBezTo>
                  <a:cubicBezTo>
                    <a:pt x="256" y="3793"/>
                    <a:pt x="213" y="3807"/>
                    <a:pt x="157" y="3836"/>
                  </a:cubicBezTo>
                  <a:cubicBezTo>
                    <a:pt x="142" y="3836"/>
                    <a:pt x="86" y="3878"/>
                    <a:pt x="0" y="3907"/>
                  </a:cubicBezTo>
                  <a:cubicBezTo>
                    <a:pt x="213" y="4247"/>
                    <a:pt x="426" y="4460"/>
                    <a:pt x="611" y="4574"/>
                  </a:cubicBezTo>
                  <a:cubicBezTo>
                    <a:pt x="639" y="4574"/>
                    <a:pt x="639" y="4588"/>
                    <a:pt x="653" y="4588"/>
                  </a:cubicBezTo>
                  <a:cubicBezTo>
                    <a:pt x="668" y="4588"/>
                    <a:pt x="682" y="4602"/>
                    <a:pt x="682" y="4602"/>
                  </a:cubicBezTo>
                  <a:cubicBezTo>
                    <a:pt x="710" y="4602"/>
                    <a:pt x="710" y="4617"/>
                    <a:pt x="724" y="4617"/>
                  </a:cubicBezTo>
                  <a:cubicBezTo>
                    <a:pt x="739" y="4617"/>
                    <a:pt x="753" y="4645"/>
                    <a:pt x="753" y="4645"/>
                  </a:cubicBezTo>
                  <a:cubicBezTo>
                    <a:pt x="767" y="4645"/>
                    <a:pt x="767" y="4645"/>
                    <a:pt x="795" y="4659"/>
                  </a:cubicBezTo>
                  <a:cubicBezTo>
                    <a:pt x="810" y="4659"/>
                    <a:pt x="824" y="4659"/>
                    <a:pt x="824" y="4673"/>
                  </a:cubicBezTo>
                  <a:lnTo>
                    <a:pt x="1264" y="4673"/>
                  </a:lnTo>
                  <a:cubicBezTo>
                    <a:pt x="1292" y="4673"/>
                    <a:pt x="1292" y="4673"/>
                    <a:pt x="1307" y="4659"/>
                  </a:cubicBezTo>
                  <a:lnTo>
                    <a:pt x="1321" y="4659"/>
                  </a:lnTo>
                  <a:cubicBezTo>
                    <a:pt x="1335" y="4659"/>
                    <a:pt x="1335" y="4659"/>
                    <a:pt x="1335" y="4645"/>
                  </a:cubicBezTo>
                  <a:lnTo>
                    <a:pt x="1363" y="4645"/>
                  </a:lnTo>
                  <a:cubicBezTo>
                    <a:pt x="1363" y="4645"/>
                    <a:pt x="1378" y="4645"/>
                    <a:pt x="1378" y="4617"/>
                  </a:cubicBezTo>
                  <a:lnTo>
                    <a:pt x="1392" y="4617"/>
                  </a:lnTo>
                  <a:cubicBezTo>
                    <a:pt x="1392" y="4617"/>
                    <a:pt x="1406" y="4617"/>
                    <a:pt x="1406" y="4602"/>
                  </a:cubicBezTo>
                  <a:lnTo>
                    <a:pt x="1449" y="4602"/>
                  </a:lnTo>
                  <a:cubicBezTo>
                    <a:pt x="1505" y="4574"/>
                    <a:pt x="1562" y="4546"/>
                    <a:pt x="1605" y="4517"/>
                  </a:cubicBezTo>
                  <a:cubicBezTo>
                    <a:pt x="3081" y="3665"/>
                    <a:pt x="3564" y="1962"/>
                    <a:pt x="3706" y="1266"/>
                  </a:cubicBezTo>
                  <a:cubicBezTo>
                    <a:pt x="3734" y="1096"/>
                    <a:pt x="3862" y="897"/>
                    <a:pt x="4018" y="812"/>
                  </a:cubicBezTo>
                  <a:cubicBezTo>
                    <a:pt x="4047" y="783"/>
                    <a:pt x="4075" y="783"/>
                    <a:pt x="4089" y="769"/>
                  </a:cubicBezTo>
                  <a:lnTo>
                    <a:pt x="4231" y="769"/>
                  </a:lnTo>
                  <a:lnTo>
                    <a:pt x="2954" y="31"/>
                  </a:lnTo>
                  <a:cubicBezTo>
                    <a:pt x="2934" y="11"/>
                    <a:pt x="2902" y="0"/>
                    <a:pt x="28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26;p55"/>
            <p:cNvSpPr/>
            <p:nvPr/>
          </p:nvSpPr>
          <p:spPr>
            <a:xfrm>
              <a:off x="2008378" y="1464805"/>
              <a:ext cx="77750" cy="371300"/>
            </a:xfrm>
            <a:custGeom>
              <a:avLst/>
              <a:gdLst/>
              <a:ahLst/>
              <a:cxnLst/>
              <a:rect l="l" t="t" r="r" b="b"/>
              <a:pathLst>
                <a:path w="3110" h="14852" extrusionOk="0">
                  <a:moveTo>
                    <a:pt x="2911" y="14724"/>
                  </a:moveTo>
                  <a:cubicBezTo>
                    <a:pt x="2883" y="14681"/>
                    <a:pt x="2840" y="14667"/>
                    <a:pt x="2812" y="14624"/>
                  </a:cubicBezTo>
                  <a:lnTo>
                    <a:pt x="2755" y="14582"/>
                  </a:lnTo>
                  <a:cubicBezTo>
                    <a:pt x="2712" y="14539"/>
                    <a:pt x="2698" y="14511"/>
                    <a:pt x="2670" y="14454"/>
                  </a:cubicBezTo>
                  <a:cubicBezTo>
                    <a:pt x="2641" y="14440"/>
                    <a:pt x="2641" y="14411"/>
                    <a:pt x="2627" y="14397"/>
                  </a:cubicBezTo>
                  <a:cubicBezTo>
                    <a:pt x="2599" y="14340"/>
                    <a:pt x="2556" y="14269"/>
                    <a:pt x="2528" y="14198"/>
                  </a:cubicBezTo>
                  <a:cubicBezTo>
                    <a:pt x="1704" y="12495"/>
                    <a:pt x="1718" y="9059"/>
                    <a:pt x="1960" y="5892"/>
                  </a:cubicBezTo>
                  <a:cubicBezTo>
                    <a:pt x="1988" y="5538"/>
                    <a:pt x="2002" y="5197"/>
                    <a:pt x="2045" y="4842"/>
                  </a:cubicBezTo>
                  <a:cubicBezTo>
                    <a:pt x="2059" y="4671"/>
                    <a:pt x="2073" y="4515"/>
                    <a:pt x="2102" y="4331"/>
                  </a:cubicBezTo>
                  <a:cubicBezTo>
                    <a:pt x="2130" y="3990"/>
                    <a:pt x="2173" y="3678"/>
                    <a:pt x="2201" y="3351"/>
                  </a:cubicBezTo>
                  <a:cubicBezTo>
                    <a:pt x="2258" y="2882"/>
                    <a:pt x="2315" y="2428"/>
                    <a:pt x="2357" y="2031"/>
                  </a:cubicBezTo>
                  <a:cubicBezTo>
                    <a:pt x="2471" y="1193"/>
                    <a:pt x="2570" y="497"/>
                    <a:pt x="2641" y="0"/>
                  </a:cubicBezTo>
                  <a:lnTo>
                    <a:pt x="2641" y="0"/>
                  </a:lnTo>
                  <a:lnTo>
                    <a:pt x="1136" y="866"/>
                  </a:lnTo>
                  <a:cubicBezTo>
                    <a:pt x="653" y="4402"/>
                    <a:pt x="0" y="10904"/>
                    <a:pt x="1250" y="13460"/>
                  </a:cubicBezTo>
                  <a:cubicBezTo>
                    <a:pt x="1392" y="13758"/>
                    <a:pt x="1605" y="13985"/>
                    <a:pt x="1832" y="14113"/>
                  </a:cubicBezTo>
                  <a:lnTo>
                    <a:pt x="3110" y="14851"/>
                  </a:lnTo>
                  <a:lnTo>
                    <a:pt x="3095" y="14851"/>
                  </a:lnTo>
                  <a:cubicBezTo>
                    <a:pt x="3039" y="14823"/>
                    <a:pt x="2982" y="14780"/>
                    <a:pt x="2953" y="14752"/>
                  </a:cubicBezTo>
                  <a:cubicBezTo>
                    <a:pt x="2953" y="14738"/>
                    <a:pt x="2925" y="14738"/>
                    <a:pt x="2911" y="147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027;p55"/>
            <p:cNvSpPr/>
            <p:nvPr/>
          </p:nvSpPr>
          <p:spPr>
            <a:xfrm>
              <a:off x="1812428" y="1555305"/>
              <a:ext cx="106875" cy="428800"/>
            </a:xfrm>
            <a:custGeom>
              <a:avLst/>
              <a:gdLst/>
              <a:ahLst/>
              <a:cxnLst/>
              <a:rect l="l" t="t" r="r" b="b"/>
              <a:pathLst>
                <a:path w="4275" h="17152" extrusionOk="0">
                  <a:moveTo>
                    <a:pt x="1350" y="15746"/>
                  </a:moveTo>
                  <a:cubicBezTo>
                    <a:pt x="1392" y="15391"/>
                    <a:pt x="1520" y="15022"/>
                    <a:pt x="1719" y="14667"/>
                  </a:cubicBezTo>
                  <a:cubicBezTo>
                    <a:pt x="4204" y="10138"/>
                    <a:pt x="4275" y="2343"/>
                    <a:pt x="4232" y="1"/>
                  </a:cubicBezTo>
                  <a:lnTo>
                    <a:pt x="3409" y="484"/>
                  </a:lnTo>
                  <a:cubicBezTo>
                    <a:pt x="3267" y="569"/>
                    <a:pt x="3096" y="654"/>
                    <a:pt x="2954" y="767"/>
                  </a:cubicBezTo>
                  <a:cubicBezTo>
                    <a:pt x="2912" y="4019"/>
                    <a:pt x="2514" y="10124"/>
                    <a:pt x="441" y="13901"/>
                  </a:cubicBezTo>
                  <a:cubicBezTo>
                    <a:pt x="242" y="14256"/>
                    <a:pt x="100" y="14625"/>
                    <a:pt x="72" y="14980"/>
                  </a:cubicBezTo>
                  <a:cubicBezTo>
                    <a:pt x="1" y="15477"/>
                    <a:pt x="15" y="16115"/>
                    <a:pt x="427" y="16385"/>
                  </a:cubicBezTo>
                  <a:cubicBezTo>
                    <a:pt x="427" y="16385"/>
                    <a:pt x="441" y="16385"/>
                    <a:pt x="441" y="16399"/>
                  </a:cubicBezTo>
                  <a:lnTo>
                    <a:pt x="1719" y="17152"/>
                  </a:lnTo>
                  <a:cubicBezTo>
                    <a:pt x="1719" y="17152"/>
                    <a:pt x="1705" y="17152"/>
                    <a:pt x="1705" y="17124"/>
                  </a:cubicBezTo>
                  <a:cubicBezTo>
                    <a:pt x="1279" y="16868"/>
                    <a:pt x="1279" y="16243"/>
                    <a:pt x="1350" y="1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028;p55"/>
            <p:cNvSpPr/>
            <p:nvPr/>
          </p:nvSpPr>
          <p:spPr>
            <a:xfrm>
              <a:off x="1768520" y="1303925"/>
              <a:ext cx="446200" cy="392900"/>
            </a:xfrm>
            <a:custGeom>
              <a:avLst/>
              <a:gdLst/>
              <a:ahLst/>
              <a:cxnLst/>
              <a:rect l="l" t="t" r="r" b="b"/>
              <a:pathLst>
                <a:path w="17848" h="15716" extrusionOk="0">
                  <a:moveTo>
                    <a:pt x="16229" y="1"/>
                  </a:moveTo>
                  <a:cubicBezTo>
                    <a:pt x="16059" y="1"/>
                    <a:pt x="15872" y="54"/>
                    <a:pt x="15675" y="169"/>
                  </a:cubicBezTo>
                  <a:lnTo>
                    <a:pt x="4644" y="6544"/>
                  </a:lnTo>
                  <a:cubicBezTo>
                    <a:pt x="839" y="8744"/>
                    <a:pt x="1" y="14963"/>
                    <a:pt x="29" y="14963"/>
                  </a:cubicBezTo>
                  <a:lnTo>
                    <a:pt x="1306" y="15715"/>
                  </a:lnTo>
                  <a:lnTo>
                    <a:pt x="1306" y="15715"/>
                  </a:lnTo>
                  <a:cubicBezTo>
                    <a:pt x="1274" y="15657"/>
                    <a:pt x="2124" y="9470"/>
                    <a:pt x="5893" y="7296"/>
                  </a:cubicBezTo>
                  <a:lnTo>
                    <a:pt x="16939" y="935"/>
                  </a:lnTo>
                  <a:cubicBezTo>
                    <a:pt x="16967" y="907"/>
                    <a:pt x="17024" y="879"/>
                    <a:pt x="17067" y="864"/>
                  </a:cubicBezTo>
                  <a:cubicBezTo>
                    <a:pt x="17081" y="864"/>
                    <a:pt x="17095" y="836"/>
                    <a:pt x="17095" y="836"/>
                  </a:cubicBezTo>
                  <a:cubicBezTo>
                    <a:pt x="17124" y="822"/>
                    <a:pt x="17152" y="822"/>
                    <a:pt x="17180" y="808"/>
                  </a:cubicBezTo>
                  <a:cubicBezTo>
                    <a:pt x="17209" y="808"/>
                    <a:pt x="17223" y="794"/>
                    <a:pt x="17237" y="794"/>
                  </a:cubicBezTo>
                  <a:cubicBezTo>
                    <a:pt x="17251" y="794"/>
                    <a:pt x="17294" y="765"/>
                    <a:pt x="17308" y="765"/>
                  </a:cubicBezTo>
                  <a:lnTo>
                    <a:pt x="17365" y="765"/>
                  </a:lnTo>
                  <a:cubicBezTo>
                    <a:pt x="17379" y="765"/>
                    <a:pt x="17422" y="765"/>
                    <a:pt x="17436" y="751"/>
                  </a:cubicBezTo>
                  <a:lnTo>
                    <a:pt x="17649" y="751"/>
                  </a:lnTo>
                  <a:cubicBezTo>
                    <a:pt x="17663" y="751"/>
                    <a:pt x="17677" y="751"/>
                    <a:pt x="17706" y="765"/>
                  </a:cubicBezTo>
                  <a:cubicBezTo>
                    <a:pt x="17720" y="765"/>
                    <a:pt x="17734" y="765"/>
                    <a:pt x="17748" y="794"/>
                  </a:cubicBezTo>
                  <a:cubicBezTo>
                    <a:pt x="17777" y="794"/>
                    <a:pt x="17791" y="808"/>
                    <a:pt x="17791" y="808"/>
                  </a:cubicBezTo>
                  <a:cubicBezTo>
                    <a:pt x="17805" y="808"/>
                    <a:pt x="17819" y="822"/>
                    <a:pt x="17848" y="822"/>
                  </a:cubicBezTo>
                  <a:lnTo>
                    <a:pt x="16570" y="84"/>
                  </a:lnTo>
                  <a:cubicBezTo>
                    <a:pt x="16468" y="30"/>
                    <a:pt x="16353" y="1"/>
                    <a:pt x="16229" y="1"/>
                  </a:cubicBezTo>
                  <a:close/>
                  <a:moveTo>
                    <a:pt x="1306" y="15715"/>
                  </a:moveTo>
                  <a:cubicBezTo>
                    <a:pt x="1307" y="15715"/>
                    <a:pt x="1307" y="15716"/>
                    <a:pt x="1307" y="15716"/>
                  </a:cubicBezTo>
                  <a:cubicBezTo>
                    <a:pt x="1307" y="15716"/>
                    <a:pt x="1307" y="15716"/>
                    <a:pt x="1307" y="15716"/>
                  </a:cubicBezTo>
                  <a:lnTo>
                    <a:pt x="1306" y="157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029;p55"/>
            <p:cNvSpPr/>
            <p:nvPr/>
          </p:nvSpPr>
          <p:spPr>
            <a:xfrm>
              <a:off x="1799550" y="1321275"/>
              <a:ext cx="423825" cy="666350"/>
            </a:xfrm>
            <a:custGeom>
              <a:avLst/>
              <a:gdLst/>
              <a:ahLst/>
              <a:cxnLst/>
              <a:rect l="l" t="t" r="r" b="b"/>
              <a:pathLst>
                <a:path w="16953" h="26654" extrusionOk="0">
                  <a:moveTo>
                    <a:pt x="16158" y="0"/>
                  </a:moveTo>
                  <a:cubicBezTo>
                    <a:pt x="16143" y="0"/>
                    <a:pt x="16129" y="0"/>
                    <a:pt x="16087" y="14"/>
                  </a:cubicBezTo>
                  <a:lnTo>
                    <a:pt x="16044" y="14"/>
                  </a:lnTo>
                  <a:cubicBezTo>
                    <a:pt x="16016" y="14"/>
                    <a:pt x="15987" y="43"/>
                    <a:pt x="15973" y="43"/>
                  </a:cubicBezTo>
                  <a:cubicBezTo>
                    <a:pt x="15945" y="43"/>
                    <a:pt x="15930" y="43"/>
                    <a:pt x="15916" y="57"/>
                  </a:cubicBezTo>
                  <a:cubicBezTo>
                    <a:pt x="15902" y="71"/>
                    <a:pt x="15859" y="71"/>
                    <a:pt x="15831" y="85"/>
                  </a:cubicBezTo>
                  <a:cubicBezTo>
                    <a:pt x="15803" y="85"/>
                    <a:pt x="15788" y="114"/>
                    <a:pt x="15788" y="114"/>
                  </a:cubicBezTo>
                  <a:cubicBezTo>
                    <a:pt x="15760" y="128"/>
                    <a:pt x="15703" y="142"/>
                    <a:pt x="15661" y="185"/>
                  </a:cubicBezTo>
                  <a:lnTo>
                    <a:pt x="4629" y="6545"/>
                  </a:lnTo>
                  <a:cubicBezTo>
                    <a:pt x="838" y="8746"/>
                    <a:pt x="0" y="14979"/>
                    <a:pt x="14" y="14979"/>
                  </a:cubicBezTo>
                  <a:cubicBezTo>
                    <a:pt x="327" y="14709"/>
                    <a:pt x="597" y="14312"/>
                    <a:pt x="739" y="13886"/>
                  </a:cubicBezTo>
                  <a:cubicBezTo>
                    <a:pt x="1037" y="12977"/>
                    <a:pt x="1477" y="12225"/>
                    <a:pt x="1917" y="11671"/>
                  </a:cubicBezTo>
                  <a:cubicBezTo>
                    <a:pt x="2371" y="11060"/>
                    <a:pt x="2897" y="10563"/>
                    <a:pt x="3422" y="10166"/>
                  </a:cubicBezTo>
                  <a:cubicBezTo>
                    <a:pt x="3564" y="10066"/>
                    <a:pt x="3720" y="9967"/>
                    <a:pt x="3862" y="9896"/>
                  </a:cubicBezTo>
                  <a:lnTo>
                    <a:pt x="4700" y="9413"/>
                  </a:lnTo>
                  <a:lnTo>
                    <a:pt x="4700" y="9413"/>
                  </a:lnTo>
                  <a:cubicBezTo>
                    <a:pt x="4742" y="11742"/>
                    <a:pt x="4671" y="19551"/>
                    <a:pt x="2187" y="24066"/>
                  </a:cubicBezTo>
                  <a:cubicBezTo>
                    <a:pt x="1988" y="24421"/>
                    <a:pt x="1846" y="24804"/>
                    <a:pt x="1803" y="25159"/>
                  </a:cubicBezTo>
                  <a:cubicBezTo>
                    <a:pt x="1732" y="25656"/>
                    <a:pt x="1747" y="26295"/>
                    <a:pt x="2158" y="26550"/>
                  </a:cubicBezTo>
                  <a:cubicBezTo>
                    <a:pt x="2276" y="26618"/>
                    <a:pt x="2412" y="26654"/>
                    <a:pt x="2562" y="26654"/>
                  </a:cubicBezTo>
                  <a:cubicBezTo>
                    <a:pt x="2757" y="26654"/>
                    <a:pt x="2976" y="26594"/>
                    <a:pt x="3209" y="26465"/>
                  </a:cubicBezTo>
                  <a:cubicBezTo>
                    <a:pt x="3791" y="26124"/>
                    <a:pt x="4686" y="25258"/>
                    <a:pt x="5112" y="23029"/>
                  </a:cubicBezTo>
                  <a:cubicBezTo>
                    <a:pt x="5183" y="22759"/>
                    <a:pt x="6574" y="17535"/>
                    <a:pt x="6702" y="8278"/>
                  </a:cubicBezTo>
                  <a:lnTo>
                    <a:pt x="9456" y="6702"/>
                  </a:lnTo>
                  <a:lnTo>
                    <a:pt x="10961" y="5821"/>
                  </a:lnTo>
                  <a:lnTo>
                    <a:pt x="10961" y="5821"/>
                  </a:lnTo>
                  <a:cubicBezTo>
                    <a:pt x="10890" y="6318"/>
                    <a:pt x="10791" y="7014"/>
                    <a:pt x="10677" y="7852"/>
                  </a:cubicBezTo>
                  <a:cubicBezTo>
                    <a:pt x="10620" y="8263"/>
                    <a:pt x="10578" y="8718"/>
                    <a:pt x="10521" y="9186"/>
                  </a:cubicBezTo>
                  <a:cubicBezTo>
                    <a:pt x="10478" y="9499"/>
                    <a:pt x="10450" y="9825"/>
                    <a:pt x="10407" y="10152"/>
                  </a:cubicBezTo>
                  <a:cubicBezTo>
                    <a:pt x="10393" y="10322"/>
                    <a:pt x="10379" y="10492"/>
                    <a:pt x="10365" y="10677"/>
                  </a:cubicBezTo>
                  <a:cubicBezTo>
                    <a:pt x="10322" y="11004"/>
                    <a:pt x="10308" y="11359"/>
                    <a:pt x="10265" y="11713"/>
                  </a:cubicBezTo>
                  <a:cubicBezTo>
                    <a:pt x="10024" y="14880"/>
                    <a:pt x="10010" y="18344"/>
                    <a:pt x="10833" y="20019"/>
                  </a:cubicBezTo>
                  <a:cubicBezTo>
                    <a:pt x="10876" y="20090"/>
                    <a:pt x="10904" y="20161"/>
                    <a:pt x="10947" y="20218"/>
                  </a:cubicBezTo>
                  <a:cubicBezTo>
                    <a:pt x="10961" y="20232"/>
                    <a:pt x="10961" y="20261"/>
                    <a:pt x="10975" y="20275"/>
                  </a:cubicBezTo>
                  <a:cubicBezTo>
                    <a:pt x="11018" y="20303"/>
                    <a:pt x="11032" y="20346"/>
                    <a:pt x="11075" y="20403"/>
                  </a:cubicBezTo>
                  <a:lnTo>
                    <a:pt x="11117" y="20445"/>
                  </a:lnTo>
                  <a:cubicBezTo>
                    <a:pt x="11160" y="20488"/>
                    <a:pt x="11188" y="20516"/>
                    <a:pt x="11231" y="20545"/>
                  </a:cubicBezTo>
                  <a:cubicBezTo>
                    <a:pt x="11245" y="20559"/>
                    <a:pt x="11259" y="20573"/>
                    <a:pt x="11288" y="20573"/>
                  </a:cubicBezTo>
                  <a:cubicBezTo>
                    <a:pt x="11330" y="20616"/>
                    <a:pt x="11373" y="20644"/>
                    <a:pt x="11430" y="20687"/>
                  </a:cubicBezTo>
                  <a:cubicBezTo>
                    <a:pt x="11642" y="20813"/>
                    <a:pt x="11890" y="20874"/>
                    <a:pt x="12158" y="20874"/>
                  </a:cubicBezTo>
                  <a:cubicBezTo>
                    <a:pt x="12552" y="20874"/>
                    <a:pt x="12992" y="20741"/>
                    <a:pt x="13432" y="20488"/>
                  </a:cubicBezTo>
                  <a:cubicBezTo>
                    <a:pt x="14056" y="20133"/>
                    <a:pt x="14681" y="19522"/>
                    <a:pt x="15192" y="18713"/>
                  </a:cubicBezTo>
                  <a:cubicBezTo>
                    <a:pt x="15902" y="17634"/>
                    <a:pt x="16569" y="16044"/>
                    <a:pt x="16811" y="13886"/>
                  </a:cubicBezTo>
                  <a:cubicBezTo>
                    <a:pt x="16754" y="13758"/>
                    <a:pt x="16697" y="13673"/>
                    <a:pt x="16612" y="13630"/>
                  </a:cubicBezTo>
                  <a:lnTo>
                    <a:pt x="16484" y="13630"/>
                  </a:lnTo>
                  <a:cubicBezTo>
                    <a:pt x="16470" y="13630"/>
                    <a:pt x="16427" y="13659"/>
                    <a:pt x="16413" y="13673"/>
                  </a:cubicBezTo>
                  <a:cubicBezTo>
                    <a:pt x="16271" y="13758"/>
                    <a:pt x="16129" y="13943"/>
                    <a:pt x="16101" y="14127"/>
                  </a:cubicBezTo>
                  <a:cubicBezTo>
                    <a:pt x="15945" y="14823"/>
                    <a:pt x="15476" y="16541"/>
                    <a:pt x="14000" y="17378"/>
                  </a:cubicBezTo>
                  <a:cubicBezTo>
                    <a:pt x="13943" y="17421"/>
                    <a:pt x="13886" y="17435"/>
                    <a:pt x="13843" y="17464"/>
                  </a:cubicBezTo>
                  <a:lnTo>
                    <a:pt x="13801" y="17464"/>
                  </a:lnTo>
                  <a:cubicBezTo>
                    <a:pt x="13801" y="17464"/>
                    <a:pt x="13787" y="17464"/>
                    <a:pt x="13787" y="17492"/>
                  </a:cubicBezTo>
                  <a:lnTo>
                    <a:pt x="13772" y="17492"/>
                  </a:lnTo>
                  <a:cubicBezTo>
                    <a:pt x="13772" y="17492"/>
                    <a:pt x="13744" y="17492"/>
                    <a:pt x="13744" y="17506"/>
                  </a:cubicBezTo>
                  <a:lnTo>
                    <a:pt x="13730" y="17506"/>
                  </a:lnTo>
                  <a:cubicBezTo>
                    <a:pt x="13730" y="17506"/>
                    <a:pt x="13716" y="17506"/>
                    <a:pt x="13716" y="17520"/>
                  </a:cubicBezTo>
                  <a:lnTo>
                    <a:pt x="13701" y="17520"/>
                  </a:lnTo>
                  <a:cubicBezTo>
                    <a:pt x="13673" y="17520"/>
                    <a:pt x="13673" y="17520"/>
                    <a:pt x="13659" y="17535"/>
                  </a:cubicBezTo>
                  <a:lnTo>
                    <a:pt x="13219" y="17535"/>
                  </a:lnTo>
                  <a:cubicBezTo>
                    <a:pt x="13204" y="17535"/>
                    <a:pt x="13176" y="17535"/>
                    <a:pt x="13176" y="17520"/>
                  </a:cubicBezTo>
                  <a:cubicBezTo>
                    <a:pt x="13162" y="17520"/>
                    <a:pt x="13162" y="17520"/>
                    <a:pt x="13148" y="17506"/>
                  </a:cubicBezTo>
                  <a:cubicBezTo>
                    <a:pt x="13133" y="17506"/>
                    <a:pt x="13105" y="17492"/>
                    <a:pt x="13105" y="17492"/>
                  </a:cubicBezTo>
                  <a:cubicBezTo>
                    <a:pt x="13091" y="17492"/>
                    <a:pt x="13091" y="17464"/>
                    <a:pt x="13077" y="17464"/>
                  </a:cubicBezTo>
                  <a:cubicBezTo>
                    <a:pt x="13062" y="17464"/>
                    <a:pt x="13048" y="17449"/>
                    <a:pt x="13048" y="17449"/>
                  </a:cubicBezTo>
                  <a:cubicBezTo>
                    <a:pt x="13020" y="17449"/>
                    <a:pt x="13020" y="17435"/>
                    <a:pt x="13006" y="17435"/>
                  </a:cubicBezTo>
                  <a:cubicBezTo>
                    <a:pt x="12807" y="17322"/>
                    <a:pt x="12622" y="17109"/>
                    <a:pt x="12452" y="16740"/>
                  </a:cubicBezTo>
                  <a:cubicBezTo>
                    <a:pt x="12239" y="16228"/>
                    <a:pt x="12083" y="15405"/>
                    <a:pt x="12097" y="14099"/>
                  </a:cubicBezTo>
                  <a:cubicBezTo>
                    <a:pt x="12097" y="13772"/>
                    <a:pt x="12225" y="7837"/>
                    <a:pt x="12736" y="4742"/>
                  </a:cubicBezTo>
                  <a:lnTo>
                    <a:pt x="15703" y="3038"/>
                  </a:lnTo>
                  <a:cubicBezTo>
                    <a:pt x="16399" y="2641"/>
                    <a:pt x="16953" y="1675"/>
                    <a:pt x="16953" y="866"/>
                  </a:cubicBezTo>
                  <a:cubicBezTo>
                    <a:pt x="16953" y="483"/>
                    <a:pt x="16811" y="199"/>
                    <a:pt x="16569" y="71"/>
                  </a:cubicBezTo>
                  <a:cubicBezTo>
                    <a:pt x="16555" y="71"/>
                    <a:pt x="16541" y="57"/>
                    <a:pt x="16513" y="57"/>
                  </a:cubicBezTo>
                  <a:cubicBezTo>
                    <a:pt x="16498" y="57"/>
                    <a:pt x="16484" y="43"/>
                    <a:pt x="16484" y="43"/>
                  </a:cubicBezTo>
                  <a:cubicBezTo>
                    <a:pt x="16470" y="43"/>
                    <a:pt x="16456" y="14"/>
                    <a:pt x="16427" y="14"/>
                  </a:cubicBezTo>
                  <a:cubicBezTo>
                    <a:pt x="16413" y="14"/>
                    <a:pt x="16399" y="0"/>
                    <a:pt x="1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1" name="Google Shape;1178;p62"/>
          <p:cNvGrpSpPr/>
          <p:nvPr/>
        </p:nvGrpSpPr>
        <p:grpSpPr>
          <a:xfrm>
            <a:off x="3789819" y="118159"/>
            <a:ext cx="1307308" cy="1490622"/>
            <a:chOff x="296675" y="2672050"/>
            <a:chExt cx="834525" cy="855850"/>
          </a:xfrm>
        </p:grpSpPr>
        <p:sp>
          <p:nvSpPr>
            <p:cNvPr id="62" name="Google Shape;1179;p62"/>
            <p:cNvSpPr/>
            <p:nvPr/>
          </p:nvSpPr>
          <p:spPr>
            <a:xfrm>
              <a:off x="932025" y="2749900"/>
              <a:ext cx="3575" cy="1075"/>
            </a:xfrm>
            <a:custGeom>
              <a:avLst/>
              <a:gdLst/>
              <a:ahLst/>
              <a:cxnLst/>
              <a:rect l="l" t="t" r="r" b="b"/>
              <a:pathLst>
                <a:path w="143" h="43" extrusionOk="0">
                  <a:moveTo>
                    <a:pt x="143" y="0"/>
                  </a:moveTo>
                  <a:cubicBezTo>
                    <a:pt x="86" y="14"/>
                    <a:pt x="58" y="29"/>
                    <a:pt x="1" y="43"/>
                  </a:cubicBezTo>
                  <a:cubicBezTo>
                    <a:pt x="58" y="29"/>
                    <a:pt x="115" y="14"/>
                    <a:pt x="143" y="0"/>
                  </a:cubicBez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180;p62"/>
            <p:cNvSpPr/>
            <p:nvPr/>
          </p:nvSpPr>
          <p:spPr>
            <a:xfrm>
              <a:off x="904000" y="2759125"/>
              <a:ext cx="12100" cy="6775"/>
            </a:xfrm>
            <a:custGeom>
              <a:avLst/>
              <a:gdLst/>
              <a:ahLst/>
              <a:cxnLst/>
              <a:rect l="l" t="t" r="r" b="b"/>
              <a:pathLst>
                <a:path w="484" h="271" extrusionOk="0">
                  <a:moveTo>
                    <a:pt x="0" y="270"/>
                  </a:moveTo>
                  <a:lnTo>
                    <a:pt x="483" y="0"/>
                  </a:lnTo>
                  <a:cubicBezTo>
                    <a:pt x="327" y="71"/>
                    <a:pt x="171" y="156"/>
                    <a:pt x="0" y="270"/>
                  </a:cubicBez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181;p62"/>
            <p:cNvSpPr/>
            <p:nvPr/>
          </p:nvSpPr>
          <p:spPr>
            <a:xfrm>
              <a:off x="1049175" y="2744575"/>
              <a:ext cx="5000" cy="2150"/>
            </a:xfrm>
            <a:custGeom>
              <a:avLst/>
              <a:gdLst/>
              <a:ahLst/>
              <a:cxnLst/>
              <a:rect l="l" t="t" r="r" b="b"/>
              <a:pathLst>
                <a:path w="200" h="86" extrusionOk="0">
                  <a:moveTo>
                    <a:pt x="0" y="0"/>
                  </a:moveTo>
                  <a:cubicBezTo>
                    <a:pt x="71" y="29"/>
                    <a:pt x="142" y="71"/>
                    <a:pt x="199" y="85"/>
                  </a:cubicBezTo>
                  <a:cubicBezTo>
                    <a:pt x="142" y="71"/>
                    <a:pt x="71" y="29"/>
                    <a:pt x="0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182;p62"/>
            <p:cNvSpPr/>
            <p:nvPr/>
          </p:nvSpPr>
          <p:spPr>
            <a:xfrm>
              <a:off x="1040650" y="2741375"/>
              <a:ext cx="5350" cy="1800"/>
            </a:xfrm>
            <a:custGeom>
              <a:avLst/>
              <a:gdLst/>
              <a:ahLst/>
              <a:cxnLst/>
              <a:rect l="l" t="t" r="r" b="b"/>
              <a:pathLst>
                <a:path w="214" h="72" extrusionOk="0">
                  <a:moveTo>
                    <a:pt x="1" y="0"/>
                  </a:moveTo>
                  <a:cubicBezTo>
                    <a:pt x="72" y="15"/>
                    <a:pt x="143" y="57"/>
                    <a:pt x="214" y="71"/>
                  </a:cubicBezTo>
                  <a:cubicBezTo>
                    <a:pt x="143" y="43"/>
                    <a:pt x="72" y="15"/>
                    <a:pt x="1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183;p62"/>
            <p:cNvSpPr/>
            <p:nvPr/>
          </p:nvSpPr>
          <p:spPr>
            <a:xfrm>
              <a:off x="919625" y="2753075"/>
              <a:ext cx="8175" cy="3950"/>
            </a:xfrm>
            <a:custGeom>
              <a:avLst/>
              <a:gdLst/>
              <a:ahLst/>
              <a:cxnLst/>
              <a:rect l="l" t="t" r="r" b="b"/>
              <a:pathLst>
                <a:path w="327" h="158" extrusionOk="0">
                  <a:moveTo>
                    <a:pt x="0" y="157"/>
                  </a:moveTo>
                  <a:lnTo>
                    <a:pt x="327" y="1"/>
                  </a:ln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184;p62"/>
            <p:cNvSpPr/>
            <p:nvPr/>
          </p:nvSpPr>
          <p:spPr>
            <a:xfrm>
              <a:off x="895125" y="2899325"/>
              <a:ext cx="234300" cy="143775"/>
            </a:xfrm>
            <a:custGeom>
              <a:avLst/>
              <a:gdLst/>
              <a:ahLst/>
              <a:cxnLst/>
              <a:rect l="l" t="t" r="r" b="b"/>
              <a:pathLst>
                <a:path w="9372" h="5751" extrusionOk="0">
                  <a:moveTo>
                    <a:pt x="0" y="4444"/>
                  </a:moveTo>
                  <a:lnTo>
                    <a:pt x="29" y="5751"/>
                  </a:lnTo>
                  <a:lnTo>
                    <a:pt x="9371" y="256"/>
                  </a:lnTo>
                  <a:lnTo>
                    <a:pt x="8931" y="0"/>
                  </a:lnTo>
                  <a:lnTo>
                    <a:pt x="696" y="48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185;p62"/>
            <p:cNvSpPr/>
            <p:nvPr/>
          </p:nvSpPr>
          <p:spPr>
            <a:xfrm>
              <a:off x="912525" y="2763725"/>
              <a:ext cx="216525" cy="256650"/>
            </a:xfrm>
            <a:custGeom>
              <a:avLst/>
              <a:gdLst/>
              <a:ahLst/>
              <a:cxnLst/>
              <a:rect l="l" t="t" r="r" b="b"/>
              <a:pathLst>
                <a:path w="8661" h="10266" extrusionOk="0">
                  <a:moveTo>
                    <a:pt x="6645" y="1"/>
                  </a:moveTo>
                  <a:lnTo>
                    <a:pt x="0" y="10266"/>
                  </a:lnTo>
                  <a:lnTo>
                    <a:pt x="8235" y="5424"/>
                  </a:lnTo>
                  <a:lnTo>
                    <a:pt x="8661" y="5183"/>
                  </a:lnTo>
                  <a:cubicBezTo>
                    <a:pt x="8647" y="2784"/>
                    <a:pt x="7880" y="1009"/>
                    <a:pt x="6645" y="1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186;p62"/>
            <p:cNvSpPr/>
            <p:nvPr/>
          </p:nvSpPr>
          <p:spPr>
            <a:xfrm>
              <a:off x="944100" y="2744200"/>
              <a:ext cx="6775" cy="2175"/>
            </a:xfrm>
            <a:custGeom>
              <a:avLst/>
              <a:gdLst/>
              <a:ahLst/>
              <a:cxnLst/>
              <a:rect l="l" t="t" r="r" b="b"/>
              <a:pathLst>
                <a:path w="271" h="87" extrusionOk="0">
                  <a:moveTo>
                    <a:pt x="1" y="86"/>
                  </a:moveTo>
                  <a:cubicBezTo>
                    <a:pt x="86" y="44"/>
                    <a:pt x="171" y="15"/>
                    <a:pt x="270" y="1"/>
                  </a:cubicBezTo>
                  <a:cubicBezTo>
                    <a:pt x="171" y="29"/>
                    <a:pt x="86" y="44"/>
                    <a:pt x="1" y="86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187;p62"/>
            <p:cNvSpPr/>
            <p:nvPr/>
          </p:nvSpPr>
          <p:spPr>
            <a:xfrm>
              <a:off x="955475" y="2741025"/>
              <a:ext cx="6750" cy="1800"/>
            </a:xfrm>
            <a:custGeom>
              <a:avLst/>
              <a:gdLst/>
              <a:ahLst/>
              <a:cxnLst/>
              <a:rect l="l" t="t" r="r" b="b"/>
              <a:pathLst>
                <a:path w="270" h="72" extrusionOk="0">
                  <a:moveTo>
                    <a:pt x="0" y="71"/>
                  </a:moveTo>
                  <a:cubicBezTo>
                    <a:pt x="99" y="29"/>
                    <a:pt x="185" y="14"/>
                    <a:pt x="270" y="0"/>
                  </a:cubicBezTo>
                  <a:cubicBezTo>
                    <a:pt x="185" y="14"/>
                    <a:pt x="99" y="29"/>
                    <a:pt x="0" y="7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88;p62"/>
            <p:cNvSpPr/>
            <p:nvPr/>
          </p:nvSpPr>
          <p:spPr>
            <a:xfrm>
              <a:off x="977825" y="2736400"/>
              <a:ext cx="7125" cy="1100"/>
            </a:xfrm>
            <a:custGeom>
              <a:avLst/>
              <a:gdLst/>
              <a:ahLst/>
              <a:cxnLst/>
              <a:rect l="l" t="t" r="r" b="b"/>
              <a:pathLst>
                <a:path w="285" h="44" extrusionOk="0">
                  <a:moveTo>
                    <a:pt x="1" y="43"/>
                  </a:moveTo>
                  <a:cubicBezTo>
                    <a:pt x="86" y="29"/>
                    <a:pt x="199" y="1"/>
                    <a:pt x="284" y="1"/>
                  </a:cubicBezTo>
                  <a:cubicBezTo>
                    <a:pt x="171" y="1"/>
                    <a:pt x="86" y="29"/>
                    <a:pt x="1" y="43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89;p62"/>
            <p:cNvSpPr/>
            <p:nvPr/>
          </p:nvSpPr>
          <p:spPr>
            <a:xfrm>
              <a:off x="1031425" y="2738875"/>
              <a:ext cx="5350" cy="1100"/>
            </a:xfrm>
            <a:custGeom>
              <a:avLst/>
              <a:gdLst/>
              <a:ahLst/>
              <a:cxnLst/>
              <a:rect l="l" t="t" r="r" b="b"/>
              <a:pathLst>
                <a:path w="214" h="44" extrusionOk="0">
                  <a:moveTo>
                    <a:pt x="0" y="1"/>
                  </a:moveTo>
                  <a:lnTo>
                    <a:pt x="213" y="44"/>
                  </a:lnTo>
                  <a:cubicBezTo>
                    <a:pt x="157" y="29"/>
                    <a:pt x="71" y="15"/>
                    <a:pt x="0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90;p62"/>
            <p:cNvSpPr/>
            <p:nvPr/>
          </p:nvSpPr>
          <p:spPr>
            <a:xfrm>
              <a:off x="1022200" y="2736400"/>
              <a:ext cx="5700" cy="1100"/>
            </a:xfrm>
            <a:custGeom>
              <a:avLst/>
              <a:gdLst/>
              <a:ahLst/>
              <a:cxnLst/>
              <a:rect l="l" t="t" r="r" b="b"/>
              <a:pathLst>
                <a:path w="228" h="44" extrusionOk="0">
                  <a:moveTo>
                    <a:pt x="0" y="1"/>
                  </a:moveTo>
                  <a:cubicBezTo>
                    <a:pt x="71" y="29"/>
                    <a:pt x="156" y="29"/>
                    <a:pt x="227" y="43"/>
                  </a:cubicBezTo>
                  <a:cubicBezTo>
                    <a:pt x="156" y="43"/>
                    <a:pt x="71" y="29"/>
                    <a:pt x="0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91;p62"/>
            <p:cNvSpPr/>
            <p:nvPr/>
          </p:nvSpPr>
          <p:spPr>
            <a:xfrm>
              <a:off x="1011900" y="2735700"/>
              <a:ext cx="6775" cy="375"/>
            </a:xfrm>
            <a:custGeom>
              <a:avLst/>
              <a:gdLst/>
              <a:ahLst/>
              <a:cxnLst/>
              <a:rect l="l" t="t" r="r" b="b"/>
              <a:pathLst>
                <a:path w="271" h="15" extrusionOk="0">
                  <a:moveTo>
                    <a:pt x="1" y="0"/>
                  </a:moveTo>
                  <a:cubicBezTo>
                    <a:pt x="86" y="0"/>
                    <a:pt x="185" y="14"/>
                    <a:pt x="270" y="14"/>
                  </a:cubicBezTo>
                  <a:cubicBezTo>
                    <a:pt x="185" y="0"/>
                    <a:pt x="86" y="0"/>
                    <a:pt x="1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92;p62"/>
            <p:cNvSpPr/>
            <p:nvPr/>
          </p:nvSpPr>
          <p:spPr>
            <a:xfrm>
              <a:off x="935950" y="2748125"/>
              <a:ext cx="3575" cy="1075"/>
            </a:xfrm>
            <a:custGeom>
              <a:avLst/>
              <a:gdLst/>
              <a:ahLst/>
              <a:cxnLst/>
              <a:rect l="l" t="t" r="r" b="b"/>
              <a:pathLst>
                <a:path w="143" h="43" extrusionOk="0">
                  <a:moveTo>
                    <a:pt x="142" y="0"/>
                  </a:moveTo>
                  <a:cubicBezTo>
                    <a:pt x="100" y="14"/>
                    <a:pt x="57" y="29"/>
                    <a:pt x="0" y="43"/>
                  </a:cubicBezTo>
                  <a:lnTo>
                    <a:pt x="0" y="43"/>
                  </a:lnTo>
                  <a:cubicBezTo>
                    <a:pt x="43" y="43"/>
                    <a:pt x="100" y="14"/>
                    <a:pt x="142" y="0"/>
                  </a:cubicBez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93;p62"/>
            <p:cNvSpPr/>
            <p:nvPr/>
          </p:nvSpPr>
          <p:spPr>
            <a:xfrm>
              <a:off x="988475" y="2735325"/>
              <a:ext cx="9600" cy="400"/>
            </a:xfrm>
            <a:custGeom>
              <a:avLst/>
              <a:gdLst/>
              <a:ahLst/>
              <a:cxnLst/>
              <a:rect l="l" t="t" r="r" b="b"/>
              <a:pathLst>
                <a:path w="384" h="16" extrusionOk="0">
                  <a:moveTo>
                    <a:pt x="0" y="15"/>
                  </a:moveTo>
                  <a:cubicBezTo>
                    <a:pt x="128" y="1"/>
                    <a:pt x="270" y="1"/>
                    <a:pt x="384" y="1"/>
                  </a:cubicBezTo>
                  <a:cubicBezTo>
                    <a:pt x="242" y="1"/>
                    <a:pt x="128" y="15"/>
                    <a:pt x="0" y="15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94;p62"/>
            <p:cNvSpPr/>
            <p:nvPr/>
          </p:nvSpPr>
          <p:spPr>
            <a:xfrm>
              <a:off x="998775" y="2735325"/>
              <a:ext cx="9950" cy="25"/>
            </a:xfrm>
            <a:custGeom>
              <a:avLst/>
              <a:gdLst/>
              <a:ahLst/>
              <a:cxnLst/>
              <a:rect l="l" t="t" r="r" b="b"/>
              <a:pathLst>
                <a:path w="398" h="1" extrusionOk="0">
                  <a:moveTo>
                    <a:pt x="0" y="1"/>
                  </a:moveTo>
                  <a:lnTo>
                    <a:pt x="398" y="1"/>
                  </a:ln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95;p62"/>
            <p:cNvSpPr/>
            <p:nvPr/>
          </p:nvSpPr>
          <p:spPr>
            <a:xfrm>
              <a:off x="966825" y="2738175"/>
              <a:ext cx="6400" cy="1450"/>
            </a:xfrm>
            <a:custGeom>
              <a:avLst/>
              <a:gdLst/>
              <a:ahLst/>
              <a:cxnLst/>
              <a:rect l="l" t="t" r="r" b="b"/>
              <a:pathLst>
                <a:path w="256" h="58" extrusionOk="0">
                  <a:moveTo>
                    <a:pt x="0" y="57"/>
                  </a:moveTo>
                  <a:lnTo>
                    <a:pt x="256" y="1"/>
                  </a:lnTo>
                  <a:cubicBezTo>
                    <a:pt x="171" y="1"/>
                    <a:pt x="86" y="29"/>
                    <a:pt x="0" y="57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96;p62"/>
            <p:cNvSpPr/>
            <p:nvPr/>
          </p:nvSpPr>
          <p:spPr>
            <a:xfrm>
              <a:off x="793600" y="2672050"/>
              <a:ext cx="265525" cy="94200"/>
            </a:xfrm>
            <a:custGeom>
              <a:avLst/>
              <a:gdLst/>
              <a:ahLst/>
              <a:cxnLst/>
              <a:rect l="l" t="t" r="r" b="b"/>
              <a:pathLst>
                <a:path w="10621" h="3768" extrusionOk="0">
                  <a:moveTo>
                    <a:pt x="10503" y="3047"/>
                  </a:moveTo>
                  <a:lnTo>
                    <a:pt x="10561" y="3080"/>
                  </a:lnTo>
                  <a:lnTo>
                    <a:pt x="10561" y="3080"/>
                  </a:lnTo>
                  <a:cubicBezTo>
                    <a:pt x="10544" y="3065"/>
                    <a:pt x="10524" y="3055"/>
                    <a:pt x="10503" y="3047"/>
                  </a:cubicBezTo>
                  <a:close/>
                  <a:moveTo>
                    <a:pt x="10561" y="3080"/>
                  </a:moveTo>
                  <a:cubicBezTo>
                    <a:pt x="10567" y="3086"/>
                    <a:pt x="10573" y="3092"/>
                    <a:pt x="10578" y="3100"/>
                  </a:cubicBezTo>
                  <a:cubicBezTo>
                    <a:pt x="10592" y="3100"/>
                    <a:pt x="10621" y="3114"/>
                    <a:pt x="10621" y="3114"/>
                  </a:cubicBezTo>
                  <a:lnTo>
                    <a:pt x="10561" y="3080"/>
                  </a:lnTo>
                  <a:close/>
                  <a:moveTo>
                    <a:pt x="3929" y="0"/>
                  </a:moveTo>
                  <a:cubicBezTo>
                    <a:pt x="2745" y="0"/>
                    <a:pt x="1407" y="394"/>
                    <a:pt x="1" y="1226"/>
                  </a:cubicBezTo>
                  <a:lnTo>
                    <a:pt x="4445" y="3767"/>
                  </a:lnTo>
                  <a:cubicBezTo>
                    <a:pt x="4587" y="3639"/>
                    <a:pt x="4743" y="3554"/>
                    <a:pt x="4899" y="3483"/>
                  </a:cubicBezTo>
                  <a:cubicBezTo>
                    <a:pt x="4956" y="3441"/>
                    <a:pt x="5013" y="3426"/>
                    <a:pt x="5055" y="3412"/>
                  </a:cubicBezTo>
                  <a:lnTo>
                    <a:pt x="5382" y="3256"/>
                  </a:lnTo>
                  <a:cubicBezTo>
                    <a:pt x="5439" y="3213"/>
                    <a:pt x="5510" y="3199"/>
                    <a:pt x="5552" y="3185"/>
                  </a:cubicBezTo>
                  <a:cubicBezTo>
                    <a:pt x="5609" y="3171"/>
                    <a:pt x="5652" y="3143"/>
                    <a:pt x="5694" y="3128"/>
                  </a:cubicBezTo>
                  <a:cubicBezTo>
                    <a:pt x="5751" y="3114"/>
                    <a:pt x="5794" y="3100"/>
                    <a:pt x="5836" y="3072"/>
                  </a:cubicBezTo>
                  <a:cubicBezTo>
                    <a:pt x="5907" y="3057"/>
                    <a:pt x="5964" y="3029"/>
                    <a:pt x="6035" y="3001"/>
                  </a:cubicBezTo>
                  <a:cubicBezTo>
                    <a:pt x="6120" y="2972"/>
                    <a:pt x="6219" y="2930"/>
                    <a:pt x="6305" y="2915"/>
                  </a:cubicBezTo>
                  <a:cubicBezTo>
                    <a:pt x="6376" y="2901"/>
                    <a:pt x="6432" y="2887"/>
                    <a:pt x="6503" y="2859"/>
                  </a:cubicBezTo>
                  <a:cubicBezTo>
                    <a:pt x="6589" y="2830"/>
                    <a:pt x="6674" y="2816"/>
                    <a:pt x="6759" y="2788"/>
                  </a:cubicBezTo>
                  <a:cubicBezTo>
                    <a:pt x="6816" y="2773"/>
                    <a:pt x="6887" y="2759"/>
                    <a:pt x="6944" y="2745"/>
                  </a:cubicBezTo>
                  <a:lnTo>
                    <a:pt x="7213" y="2688"/>
                  </a:lnTo>
                  <a:cubicBezTo>
                    <a:pt x="7256" y="2674"/>
                    <a:pt x="7313" y="2674"/>
                    <a:pt x="7384" y="2646"/>
                  </a:cubicBezTo>
                  <a:cubicBezTo>
                    <a:pt x="7469" y="2631"/>
                    <a:pt x="7583" y="2617"/>
                    <a:pt x="7668" y="2617"/>
                  </a:cubicBezTo>
                  <a:cubicBezTo>
                    <a:pt x="7724" y="2617"/>
                    <a:pt x="7753" y="2603"/>
                    <a:pt x="7810" y="2603"/>
                  </a:cubicBezTo>
                  <a:cubicBezTo>
                    <a:pt x="7937" y="2575"/>
                    <a:pt x="8079" y="2575"/>
                    <a:pt x="8207" y="2575"/>
                  </a:cubicBezTo>
                  <a:lnTo>
                    <a:pt x="8647" y="2575"/>
                  </a:lnTo>
                  <a:cubicBezTo>
                    <a:pt x="8676" y="2575"/>
                    <a:pt x="8733" y="2575"/>
                    <a:pt x="8775" y="2603"/>
                  </a:cubicBezTo>
                  <a:cubicBezTo>
                    <a:pt x="8860" y="2603"/>
                    <a:pt x="8946" y="2617"/>
                    <a:pt x="9031" y="2617"/>
                  </a:cubicBezTo>
                  <a:cubicBezTo>
                    <a:pt x="9088" y="2617"/>
                    <a:pt x="9144" y="2631"/>
                    <a:pt x="9173" y="2631"/>
                  </a:cubicBezTo>
                  <a:cubicBezTo>
                    <a:pt x="9244" y="2646"/>
                    <a:pt x="9343" y="2646"/>
                    <a:pt x="9414" y="2674"/>
                  </a:cubicBezTo>
                  <a:cubicBezTo>
                    <a:pt x="9457" y="2688"/>
                    <a:pt x="9513" y="2688"/>
                    <a:pt x="9556" y="2702"/>
                  </a:cubicBezTo>
                  <a:lnTo>
                    <a:pt x="9769" y="2759"/>
                  </a:lnTo>
                  <a:cubicBezTo>
                    <a:pt x="9812" y="2773"/>
                    <a:pt x="9868" y="2788"/>
                    <a:pt x="9911" y="2816"/>
                  </a:cubicBezTo>
                  <a:cubicBezTo>
                    <a:pt x="9982" y="2830"/>
                    <a:pt x="10053" y="2859"/>
                    <a:pt x="10124" y="2887"/>
                  </a:cubicBezTo>
                  <a:cubicBezTo>
                    <a:pt x="10167" y="2901"/>
                    <a:pt x="10209" y="2915"/>
                    <a:pt x="10266" y="2930"/>
                  </a:cubicBezTo>
                  <a:cubicBezTo>
                    <a:pt x="10337" y="2972"/>
                    <a:pt x="10408" y="3001"/>
                    <a:pt x="10451" y="3029"/>
                  </a:cubicBezTo>
                  <a:cubicBezTo>
                    <a:pt x="10467" y="3034"/>
                    <a:pt x="10485" y="3040"/>
                    <a:pt x="10503" y="3047"/>
                  </a:cubicBezTo>
                  <a:lnTo>
                    <a:pt x="10503" y="3047"/>
                  </a:lnTo>
                  <a:lnTo>
                    <a:pt x="6177" y="573"/>
                  </a:lnTo>
                  <a:cubicBezTo>
                    <a:pt x="5525" y="197"/>
                    <a:pt x="4765" y="0"/>
                    <a:pt x="3929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97;p62"/>
            <p:cNvSpPr/>
            <p:nvPr/>
          </p:nvSpPr>
          <p:spPr>
            <a:xfrm>
              <a:off x="793250" y="27023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98;p62"/>
            <p:cNvSpPr/>
            <p:nvPr/>
          </p:nvSpPr>
          <p:spPr>
            <a:xfrm>
              <a:off x="903275" y="2735700"/>
              <a:ext cx="168650" cy="279000"/>
            </a:xfrm>
            <a:custGeom>
              <a:avLst/>
              <a:gdLst/>
              <a:ahLst/>
              <a:cxnLst/>
              <a:rect l="l" t="t" r="r" b="b"/>
              <a:pathLst>
                <a:path w="6746" h="11160" extrusionOk="0">
                  <a:moveTo>
                    <a:pt x="3778" y="0"/>
                  </a:moveTo>
                  <a:cubicBezTo>
                    <a:pt x="3650" y="0"/>
                    <a:pt x="3536" y="14"/>
                    <a:pt x="3394" y="14"/>
                  </a:cubicBezTo>
                  <a:cubicBezTo>
                    <a:pt x="3337" y="14"/>
                    <a:pt x="3295" y="29"/>
                    <a:pt x="3252" y="29"/>
                  </a:cubicBezTo>
                  <a:cubicBezTo>
                    <a:pt x="3153" y="57"/>
                    <a:pt x="3054" y="57"/>
                    <a:pt x="2968" y="71"/>
                  </a:cubicBezTo>
                  <a:cubicBezTo>
                    <a:pt x="2912" y="85"/>
                    <a:pt x="2855" y="85"/>
                    <a:pt x="2784" y="100"/>
                  </a:cubicBezTo>
                  <a:lnTo>
                    <a:pt x="2514" y="156"/>
                  </a:lnTo>
                  <a:cubicBezTo>
                    <a:pt x="2471" y="171"/>
                    <a:pt x="2400" y="199"/>
                    <a:pt x="2344" y="213"/>
                  </a:cubicBezTo>
                  <a:cubicBezTo>
                    <a:pt x="2258" y="227"/>
                    <a:pt x="2159" y="270"/>
                    <a:pt x="2074" y="284"/>
                  </a:cubicBezTo>
                  <a:cubicBezTo>
                    <a:pt x="2003" y="298"/>
                    <a:pt x="1946" y="313"/>
                    <a:pt x="1875" y="341"/>
                  </a:cubicBezTo>
                  <a:cubicBezTo>
                    <a:pt x="1790" y="369"/>
                    <a:pt x="1705" y="384"/>
                    <a:pt x="1605" y="426"/>
                  </a:cubicBezTo>
                  <a:cubicBezTo>
                    <a:pt x="1549" y="440"/>
                    <a:pt x="1492" y="483"/>
                    <a:pt x="1421" y="497"/>
                  </a:cubicBezTo>
                  <a:cubicBezTo>
                    <a:pt x="1364" y="511"/>
                    <a:pt x="1307" y="526"/>
                    <a:pt x="1279" y="540"/>
                  </a:cubicBezTo>
                  <a:cubicBezTo>
                    <a:pt x="1222" y="568"/>
                    <a:pt x="1179" y="582"/>
                    <a:pt x="1137" y="597"/>
                  </a:cubicBezTo>
                  <a:cubicBezTo>
                    <a:pt x="1080" y="611"/>
                    <a:pt x="1009" y="653"/>
                    <a:pt x="952" y="667"/>
                  </a:cubicBezTo>
                  <a:lnTo>
                    <a:pt x="640" y="824"/>
                  </a:lnTo>
                  <a:cubicBezTo>
                    <a:pt x="583" y="852"/>
                    <a:pt x="526" y="880"/>
                    <a:pt x="469" y="895"/>
                  </a:cubicBezTo>
                  <a:lnTo>
                    <a:pt x="1" y="1164"/>
                  </a:lnTo>
                  <a:lnTo>
                    <a:pt x="100" y="11160"/>
                  </a:lnTo>
                  <a:lnTo>
                    <a:pt x="6731" y="937"/>
                  </a:lnTo>
                  <a:lnTo>
                    <a:pt x="6745" y="895"/>
                  </a:lnTo>
                  <a:cubicBezTo>
                    <a:pt x="6546" y="738"/>
                    <a:pt x="6347" y="611"/>
                    <a:pt x="6135" y="497"/>
                  </a:cubicBezTo>
                  <a:cubicBezTo>
                    <a:pt x="6106" y="469"/>
                    <a:pt x="6049" y="440"/>
                    <a:pt x="6021" y="426"/>
                  </a:cubicBezTo>
                  <a:cubicBezTo>
                    <a:pt x="5978" y="426"/>
                    <a:pt x="5907" y="384"/>
                    <a:pt x="5836" y="355"/>
                  </a:cubicBezTo>
                  <a:cubicBezTo>
                    <a:pt x="5780" y="341"/>
                    <a:pt x="5751" y="313"/>
                    <a:pt x="5694" y="298"/>
                  </a:cubicBezTo>
                  <a:cubicBezTo>
                    <a:pt x="5623" y="270"/>
                    <a:pt x="5552" y="242"/>
                    <a:pt x="5481" y="227"/>
                  </a:cubicBezTo>
                  <a:cubicBezTo>
                    <a:pt x="5425" y="213"/>
                    <a:pt x="5382" y="199"/>
                    <a:pt x="5339" y="171"/>
                  </a:cubicBezTo>
                  <a:lnTo>
                    <a:pt x="5126" y="128"/>
                  </a:lnTo>
                  <a:cubicBezTo>
                    <a:pt x="5070" y="100"/>
                    <a:pt x="5027" y="100"/>
                    <a:pt x="4984" y="85"/>
                  </a:cubicBezTo>
                  <a:cubicBezTo>
                    <a:pt x="4913" y="71"/>
                    <a:pt x="4828" y="57"/>
                    <a:pt x="4757" y="57"/>
                  </a:cubicBezTo>
                  <a:cubicBezTo>
                    <a:pt x="4701" y="57"/>
                    <a:pt x="4672" y="29"/>
                    <a:pt x="4615" y="29"/>
                  </a:cubicBezTo>
                  <a:cubicBezTo>
                    <a:pt x="4530" y="14"/>
                    <a:pt x="4431" y="14"/>
                    <a:pt x="4346" y="14"/>
                  </a:cubicBezTo>
                  <a:cubicBezTo>
                    <a:pt x="4317" y="14"/>
                    <a:pt x="4260" y="14"/>
                    <a:pt x="42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199;p62"/>
            <p:cNvSpPr/>
            <p:nvPr/>
          </p:nvSpPr>
          <p:spPr>
            <a:xfrm>
              <a:off x="793250" y="2702325"/>
              <a:ext cx="113600" cy="313100"/>
            </a:xfrm>
            <a:custGeom>
              <a:avLst/>
              <a:gdLst/>
              <a:ahLst/>
              <a:cxnLst/>
              <a:rect l="l" t="t" r="r" b="b"/>
              <a:pathLst>
                <a:path w="4544" h="12524" extrusionOk="0">
                  <a:moveTo>
                    <a:pt x="1" y="1"/>
                  </a:moveTo>
                  <a:lnTo>
                    <a:pt x="1" y="554"/>
                  </a:lnTo>
                  <a:lnTo>
                    <a:pt x="3976" y="2840"/>
                  </a:lnTo>
                  <a:lnTo>
                    <a:pt x="4075" y="12268"/>
                  </a:lnTo>
                  <a:lnTo>
                    <a:pt x="4544" y="12523"/>
                  </a:lnTo>
                  <a:lnTo>
                    <a:pt x="4430" y="254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00;p62"/>
            <p:cNvSpPr/>
            <p:nvPr/>
          </p:nvSpPr>
          <p:spPr>
            <a:xfrm>
              <a:off x="548700" y="2709425"/>
              <a:ext cx="343250" cy="620825"/>
            </a:xfrm>
            <a:custGeom>
              <a:avLst/>
              <a:gdLst/>
              <a:ahLst/>
              <a:cxnLst/>
              <a:rect l="l" t="t" r="r" b="b"/>
              <a:pathLst>
                <a:path w="13730" h="24833" extrusionOk="0">
                  <a:moveTo>
                    <a:pt x="9300" y="1"/>
                  </a:moveTo>
                  <a:cubicBezTo>
                    <a:pt x="4132" y="3039"/>
                    <a:pt x="0" y="10337"/>
                    <a:pt x="57" y="16286"/>
                  </a:cubicBezTo>
                  <a:cubicBezTo>
                    <a:pt x="85" y="19253"/>
                    <a:pt x="1150" y="21326"/>
                    <a:pt x="2840" y="22291"/>
                  </a:cubicBezTo>
                  <a:lnTo>
                    <a:pt x="7269" y="24833"/>
                  </a:lnTo>
                  <a:cubicBezTo>
                    <a:pt x="7227" y="24790"/>
                    <a:pt x="7184" y="24776"/>
                    <a:pt x="7128" y="24733"/>
                  </a:cubicBezTo>
                  <a:cubicBezTo>
                    <a:pt x="7085" y="24705"/>
                    <a:pt x="7028" y="24691"/>
                    <a:pt x="6986" y="24648"/>
                  </a:cubicBezTo>
                  <a:cubicBezTo>
                    <a:pt x="6957" y="24634"/>
                    <a:pt x="6900" y="24606"/>
                    <a:pt x="6844" y="24549"/>
                  </a:cubicBezTo>
                  <a:cubicBezTo>
                    <a:pt x="6801" y="24506"/>
                    <a:pt x="6758" y="24478"/>
                    <a:pt x="6702" y="24435"/>
                  </a:cubicBezTo>
                  <a:cubicBezTo>
                    <a:pt x="6659" y="24407"/>
                    <a:pt x="6616" y="24350"/>
                    <a:pt x="6560" y="24322"/>
                  </a:cubicBezTo>
                  <a:cubicBezTo>
                    <a:pt x="6517" y="24279"/>
                    <a:pt x="6474" y="24251"/>
                    <a:pt x="6418" y="24194"/>
                  </a:cubicBezTo>
                  <a:lnTo>
                    <a:pt x="6276" y="24052"/>
                  </a:lnTo>
                  <a:lnTo>
                    <a:pt x="6162" y="23924"/>
                  </a:lnTo>
                  <a:cubicBezTo>
                    <a:pt x="6119" y="23867"/>
                    <a:pt x="6063" y="23811"/>
                    <a:pt x="6034" y="23768"/>
                  </a:cubicBezTo>
                  <a:cubicBezTo>
                    <a:pt x="5992" y="23711"/>
                    <a:pt x="5949" y="23683"/>
                    <a:pt x="5906" y="23626"/>
                  </a:cubicBezTo>
                  <a:cubicBezTo>
                    <a:pt x="5878" y="23569"/>
                    <a:pt x="5821" y="23512"/>
                    <a:pt x="5779" y="23470"/>
                  </a:cubicBezTo>
                  <a:lnTo>
                    <a:pt x="5679" y="23299"/>
                  </a:lnTo>
                  <a:cubicBezTo>
                    <a:pt x="5637" y="23257"/>
                    <a:pt x="5608" y="23186"/>
                    <a:pt x="5566" y="23129"/>
                  </a:cubicBezTo>
                  <a:lnTo>
                    <a:pt x="5466" y="22973"/>
                  </a:lnTo>
                  <a:cubicBezTo>
                    <a:pt x="5424" y="22902"/>
                    <a:pt x="5395" y="22845"/>
                    <a:pt x="5353" y="22774"/>
                  </a:cubicBezTo>
                  <a:cubicBezTo>
                    <a:pt x="5324" y="22717"/>
                    <a:pt x="5310" y="22661"/>
                    <a:pt x="5268" y="22590"/>
                  </a:cubicBezTo>
                  <a:cubicBezTo>
                    <a:pt x="5239" y="22519"/>
                    <a:pt x="5211" y="22448"/>
                    <a:pt x="5182" y="22377"/>
                  </a:cubicBezTo>
                  <a:cubicBezTo>
                    <a:pt x="5140" y="22334"/>
                    <a:pt x="5126" y="22263"/>
                    <a:pt x="5097" y="22206"/>
                  </a:cubicBezTo>
                  <a:cubicBezTo>
                    <a:pt x="5055" y="22135"/>
                    <a:pt x="5040" y="22064"/>
                    <a:pt x="4998" y="21979"/>
                  </a:cubicBezTo>
                  <a:cubicBezTo>
                    <a:pt x="4984" y="21908"/>
                    <a:pt x="4955" y="21851"/>
                    <a:pt x="4927" y="21780"/>
                  </a:cubicBezTo>
                  <a:cubicBezTo>
                    <a:pt x="4913" y="21709"/>
                    <a:pt x="4884" y="21624"/>
                    <a:pt x="4856" y="21553"/>
                  </a:cubicBezTo>
                  <a:cubicBezTo>
                    <a:pt x="4842" y="21482"/>
                    <a:pt x="4827" y="21425"/>
                    <a:pt x="4813" y="21354"/>
                  </a:cubicBezTo>
                  <a:cubicBezTo>
                    <a:pt x="4785" y="21269"/>
                    <a:pt x="4771" y="21198"/>
                    <a:pt x="4756" y="21099"/>
                  </a:cubicBezTo>
                  <a:lnTo>
                    <a:pt x="4700" y="20886"/>
                  </a:lnTo>
                  <a:cubicBezTo>
                    <a:pt x="4685" y="20801"/>
                    <a:pt x="4671" y="20715"/>
                    <a:pt x="4643" y="20602"/>
                  </a:cubicBezTo>
                  <a:cubicBezTo>
                    <a:pt x="4629" y="20531"/>
                    <a:pt x="4629" y="20460"/>
                    <a:pt x="4614" y="20389"/>
                  </a:cubicBezTo>
                  <a:cubicBezTo>
                    <a:pt x="4600" y="20289"/>
                    <a:pt x="4600" y="20190"/>
                    <a:pt x="4572" y="20091"/>
                  </a:cubicBezTo>
                  <a:cubicBezTo>
                    <a:pt x="4572" y="20020"/>
                    <a:pt x="4558" y="19949"/>
                    <a:pt x="4558" y="19892"/>
                  </a:cubicBezTo>
                  <a:cubicBezTo>
                    <a:pt x="4543" y="19793"/>
                    <a:pt x="4543" y="19665"/>
                    <a:pt x="4529" y="19551"/>
                  </a:cubicBezTo>
                  <a:cubicBezTo>
                    <a:pt x="4529" y="19509"/>
                    <a:pt x="4501" y="19438"/>
                    <a:pt x="4501" y="19381"/>
                  </a:cubicBezTo>
                  <a:cubicBezTo>
                    <a:pt x="4487" y="19196"/>
                    <a:pt x="4487" y="19026"/>
                    <a:pt x="4487" y="18827"/>
                  </a:cubicBezTo>
                  <a:cubicBezTo>
                    <a:pt x="4430" y="14156"/>
                    <a:pt x="6957" y="8690"/>
                    <a:pt x="10521" y="5069"/>
                  </a:cubicBezTo>
                  <a:cubicBezTo>
                    <a:pt x="11515" y="4061"/>
                    <a:pt x="12594" y="3195"/>
                    <a:pt x="13730" y="2542"/>
                  </a:cubicBezTo>
                  <a:lnTo>
                    <a:pt x="9754" y="270"/>
                  </a:lnTo>
                  <a:lnTo>
                    <a:pt x="93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201;p62"/>
            <p:cNvSpPr/>
            <p:nvPr/>
          </p:nvSpPr>
          <p:spPr>
            <a:xfrm>
              <a:off x="895125" y="2760175"/>
              <a:ext cx="183875" cy="260200"/>
            </a:xfrm>
            <a:custGeom>
              <a:avLst/>
              <a:gdLst/>
              <a:ahLst/>
              <a:cxnLst/>
              <a:rect l="l" t="t" r="r" b="b"/>
              <a:pathLst>
                <a:path w="7355" h="10408" extrusionOk="0">
                  <a:moveTo>
                    <a:pt x="7085" y="1"/>
                  </a:moveTo>
                  <a:lnTo>
                    <a:pt x="469" y="10209"/>
                  </a:lnTo>
                  <a:lnTo>
                    <a:pt x="0" y="9954"/>
                  </a:lnTo>
                  <a:lnTo>
                    <a:pt x="0" y="10010"/>
                  </a:lnTo>
                  <a:lnTo>
                    <a:pt x="696" y="10408"/>
                  </a:lnTo>
                  <a:lnTo>
                    <a:pt x="7355" y="143"/>
                  </a:lnTo>
                  <a:lnTo>
                    <a:pt x="7085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02;p62"/>
            <p:cNvSpPr/>
            <p:nvPr/>
          </p:nvSpPr>
          <p:spPr>
            <a:xfrm>
              <a:off x="659425" y="2773325"/>
              <a:ext cx="471775" cy="572600"/>
            </a:xfrm>
            <a:custGeom>
              <a:avLst/>
              <a:gdLst/>
              <a:ahLst/>
              <a:cxnLst/>
              <a:rect l="l" t="t" r="r" b="b"/>
              <a:pathLst>
                <a:path w="18871" h="22904" extrusionOk="0">
                  <a:moveTo>
                    <a:pt x="9301" y="0"/>
                  </a:moveTo>
                  <a:cubicBezTo>
                    <a:pt x="8733" y="313"/>
                    <a:pt x="8193" y="710"/>
                    <a:pt x="7654" y="1136"/>
                  </a:cubicBezTo>
                  <a:cubicBezTo>
                    <a:pt x="7100" y="1562"/>
                    <a:pt x="6589" y="2016"/>
                    <a:pt x="6092" y="2542"/>
                  </a:cubicBezTo>
                  <a:cubicBezTo>
                    <a:pt x="2528" y="6162"/>
                    <a:pt x="1" y="11628"/>
                    <a:pt x="58" y="16285"/>
                  </a:cubicBezTo>
                  <a:cubicBezTo>
                    <a:pt x="58" y="16484"/>
                    <a:pt x="58" y="16669"/>
                    <a:pt x="72" y="16839"/>
                  </a:cubicBezTo>
                  <a:cubicBezTo>
                    <a:pt x="72" y="16896"/>
                    <a:pt x="100" y="16967"/>
                    <a:pt x="100" y="17024"/>
                  </a:cubicBezTo>
                  <a:cubicBezTo>
                    <a:pt x="114" y="17123"/>
                    <a:pt x="114" y="17251"/>
                    <a:pt x="129" y="17350"/>
                  </a:cubicBezTo>
                  <a:cubicBezTo>
                    <a:pt x="129" y="17407"/>
                    <a:pt x="143" y="17478"/>
                    <a:pt x="143" y="17549"/>
                  </a:cubicBezTo>
                  <a:cubicBezTo>
                    <a:pt x="143" y="17662"/>
                    <a:pt x="171" y="17748"/>
                    <a:pt x="185" y="17847"/>
                  </a:cubicBezTo>
                  <a:cubicBezTo>
                    <a:pt x="185" y="17918"/>
                    <a:pt x="200" y="17989"/>
                    <a:pt x="214" y="18060"/>
                  </a:cubicBezTo>
                  <a:cubicBezTo>
                    <a:pt x="242" y="18174"/>
                    <a:pt x="256" y="18259"/>
                    <a:pt x="271" y="18344"/>
                  </a:cubicBezTo>
                  <a:lnTo>
                    <a:pt x="327" y="18557"/>
                  </a:lnTo>
                  <a:cubicBezTo>
                    <a:pt x="342" y="18628"/>
                    <a:pt x="356" y="18727"/>
                    <a:pt x="384" y="18813"/>
                  </a:cubicBezTo>
                  <a:cubicBezTo>
                    <a:pt x="398" y="18883"/>
                    <a:pt x="413" y="18940"/>
                    <a:pt x="427" y="19011"/>
                  </a:cubicBezTo>
                  <a:cubicBezTo>
                    <a:pt x="455" y="19082"/>
                    <a:pt x="484" y="19167"/>
                    <a:pt x="498" y="19238"/>
                  </a:cubicBezTo>
                  <a:cubicBezTo>
                    <a:pt x="526" y="19309"/>
                    <a:pt x="555" y="19366"/>
                    <a:pt x="569" y="19437"/>
                  </a:cubicBezTo>
                  <a:cubicBezTo>
                    <a:pt x="611" y="19522"/>
                    <a:pt x="626" y="19593"/>
                    <a:pt x="668" y="19664"/>
                  </a:cubicBezTo>
                  <a:cubicBezTo>
                    <a:pt x="697" y="19721"/>
                    <a:pt x="711" y="19792"/>
                    <a:pt x="753" y="19835"/>
                  </a:cubicBezTo>
                  <a:cubicBezTo>
                    <a:pt x="782" y="19920"/>
                    <a:pt x="810" y="19991"/>
                    <a:pt x="839" y="20062"/>
                  </a:cubicBezTo>
                  <a:cubicBezTo>
                    <a:pt x="881" y="20119"/>
                    <a:pt x="895" y="20176"/>
                    <a:pt x="924" y="20232"/>
                  </a:cubicBezTo>
                  <a:cubicBezTo>
                    <a:pt x="966" y="20303"/>
                    <a:pt x="995" y="20360"/>
                    <a:pt x="1037" y="20431"/>
                  </a:cubicBezTo>
                  <a:lnTo>
                    <a:pt x="1137" y="20587"/>
                  </a:lnTo>
                  <a:cubicBezTo>
                    <a:pt x="1179" y="20644"/>
                    <a:pt x="1208" y="20715"/>
                    <a:pt x="1250" y="20772"/>
                  </a:cubicBezTo>
                  <a:lnTo>
                    <a:pt x="1350" y="20928"/>
                  </a:lnTo>
                  <a:cubicBezTo>
                    <a:pt x="1392" y="20971"/>
                    <a:pt x="1449" y="21027"/>
                    <a:pt x="1477" y="21084"/>
                  </a:cubicBezTo>
                  <a:cubicBezTo>
                    <a:pt x="1534" y="21141"/>
                    <a:pt x="1563" y="21169"/>
                    <a:pt x="1605" y="21226"/>
                  </a:cubicBezTo>
                  <a:cubicBezTo>
                    <a:pt x="1634" y="21283"/>
                    <a:pt x="1690" y="21326"/>
                    <a:pt x="1733" y="21382"/>
                  </a:cubicBezTo>
                  <a:lnTo>
                    <a:pt x="1847" y="21510"/>
                  </a:lnTo>
                  <a:lnTo>
                    <a:pt x="1989" y="21652"/>
                  </a:lnTo>
                  <a:cubicBezTo>
                    <a:pt x="2045" y="21709"/>
                    <a:pt x="2102" y="21737"/>
                    <a:pt x="2131" y="21780"/>
                  </a:cubicBezTo>
                  <a:cubicBezTo>
                    <a:pt x="2173" y="21808"/>
                    <a:pt x="2230" y="21865"/>
                    <a:pt x="2273" y="21893"/>
                  </a:cubicBezTo>
                  <a:cubicBezTo>
                    <a:pt x="2315" y="21936"/>
                    <a:pt x="2372" y="21964"/>
                    <a:pt x="2415" y="22007"/>
                  </a:cubicBezTo>
                  <a:lnTo>
                    <a:pt x="2585" y="22121"/>
                  </a:lnTo>
                  <a:cubicBezTo>
                    <a:pt x="2613" y="22149"/>
                    <a:pt x="2670" y="22163"/>
                    <a:pt x="2727" y="22206"/>
                  </a:cubicBezTo>
                  <a:cubicBezTo>
                    <a:pt x="3471" y="22663"/>
                    <a:pt x="4341" y="22903"/>
                    <a:pt x="5304" y="22903"/>
                  </a:cubicBezTo>
                  <a:cubicBezTo>
                    <a:pt x="6583" y="22903"/>
                    <a:pt x="8025" y="22480"/>
                    <a:pt x="9556" y="21581"/>
                  </a:cubicBezTo>
                  <a:cubicBezTo>
                    <a:pt x="14724" y="18543"/>
                    <a:pt x="18870" y="11259"/>
                    <a:pt x="18799" y="5296"/>
                  </a:cubicBezTo>
                  <a:lnTo>
                    <a:pt x="18799" y="5296"/>
                  </a:lnTo>
                  <a:lnTo>
                    <a:pt x="9428" y="10791"/>
                  </a:lnTo>
                  <a:lnTo>
                    <a:pt x="9414" y="9598"/>
                  </a:lnTo>
                  <a:lnTo>
                    <a:pt x="9414" y="9499"/>
                  </a:lnTo>
                  <a:lnTo>
                    <a:pt x="9414" y="9442"/>
                  </a:lnTo>
                  <a:lnTo>
                    <a:pt x="9301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03;p62"/>
            <p:cNvSpPr/>
            <p:nvPr/>
          </p:nvSpPr>
          <p:spPr>
            <a:xfrm>
              <a:off x="582050" y="3121750"/>
              <a:ext cx="110775" cy="158975"/>
            </a:xfrm>
            <a:custGeom>
              <a:avLst/>
              <a:gdLst/>
              <a:ahLst/>
              <a:cxnLst/>
              <a:rect l="l" t="t" r="r" b="b"/>
              <a:pathLst>
                <a:path w="4431" h="6359" extrusionOk="0">
                  <a:moveTo>
                    <a:pt x="169" y="0"/>
                  </a:moveTo>
                  <a:cubicBezTo>
                    <a:pt x="140" y="0"/>
                    <a:pt x="111" y="7"/>
                    <a:pt x="86" y="20"/>
                  </a:cubicBezTo>
                  <a:cubicBezTo>
                    <a:pt x="29" y="48"/>
                    <a:pt x="1" y="105"/>
                    <a:pt x="1" y="162"/>
                  </a:cubicBezTo>
                  <a:lnTo>
                    <a:pt x="1" y="3754"/>
                  </a:lnTo>
                  <a:cubicBezTo>
                    <a:pt x="1" y="3867"/>
                    <a:pt x="72" y="3967"/>
                    <a:pt x="157" y="4024"/>
                  </a:cubicBezTo>
                  <a:lnTo>
                    <a:pt x="4175" y="6338"/>
                  </a:lnTo>
                  <a:cubicBezTo>
                    <a:pt x="4189" y="6338"/>
                    <a:pt x="4218" y="6352"/>
                    <a:pt x="4246" y="6352"/>
                  </a:cubicBezTo>
                  <a:cubicBezTo>
                    <a:pt x="4255" y="6357"/>
                    <a:pt x="4266" y="6358"/>
                    <a:pt x="4279" y="6358"/>
                  </a:cubicBezTo>
                  <a:cubicBezTo>
                    <a:pt x="4303" y="6358"/>
                    <a:pt x="4331" y="6352"/>
                    <a:pt x="4360" y="6352"/>
                  </a:cubicBezTo>
                  <a:cubicBezTo>
                    <a:pt x="4402" y="6310"/>
                    <a:pt x="4430" y="6267"/>
                    <a:pt x="4430" y="6210"/>
                  </a:cubicBezTo>
                  <a:lnTo>
                    <a:pt x="4430" y="2604"/>
                  </a:lnTo>
                  <a:cubicBezTo>
                    <a:pt x="4430" y="2504"/>
                    <a:pt x="4360" y="2391"/>
                    <a:pt x="4274" y="2334"/>
                  </a:cubicBezTo>
                  <a:lnTo>
                    <a:pt x="270" y="34"/>
                  </a:lnTo>
                  <a:cubicBezTo>
                    <a:pt x="239" y="11"/>
                    <a:pt x="204" y="0"/>
                    <a:pt x="1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04;p62"/>
            <p:cNvSpPr/>
            <p:nvPr/>
          </p:nvSpPr>
          <p:spPr>
            <a:xfrm>
              <a:off x="495800" y="3132750"/>
              <a:ext cx="111125" cy="158825"/>
            </a:xfrm>
            <a:custGeom>
              <a:avLst/>
              <a:gdLst/>
              <a:ahLst/>
              <a:cxnLst/>
              <a:rect l="l" t="t" r="r" b="b"/>
              <a:pathLst>
                <a:path w="4445" h="6353" extrusionOk="0">
                  <a:moveTo>
                    <a:pt x="171" y="0"/>
                  </a:moveTo>
                  <a:cubicBezTo>
                    <a:pt x="144" y="0"/>
                    <a:pt x="119" y="7"/>
                    <a:pt x="100" y="20"/>
                  </a:cubicBezTo>
                  <a:cubicBezTo>
                    <a:pt x="43" y="34"/>
                    <a:pt x="1" y="91"/>
                    <a:pt x="1" y="162"/>
                  </a:cubicBezTo>
                  <a:lnTo>
                    <a:pt x="1" y="3754"/>
                  </a:lnTo>
                  <a:cubicBezTo>
                    <a:pt x="1" y="3868"/>
                    <a:pt x="72" y="3967"/>
                    <a:pt x="171" y="4024"/>
                  </a:cubicBezTo>
                  <a:lnTo>
                    <a:pt x="4175" y="6338"/>
                  </a:lnTo>
                  <a:cubicBezTo>
                    <a:pt x="4189" y="6352"/>
                    <a:pt x="4232" y="6352"/>
                    <a:pt x="4246" y="6352"/>
                  </a:cubicBezTo>
                  <a:cubicBezTo>
                    <a:pt x="4288" y="6352"/>
                    <a:pt x="4317" y="6352"/>
                    <a:pt x="4359" y="6338"/>
                  </a:cubicBezTo>
                  <a:cubicBezTo>
                    <a:pt x="4402" y="6310"/>
                    <a:pt x="4430" y="6267"/>
                    <a:pt x="4430" y="6196"/>
                  </a:cubicBezTo>
                  <a:lnTo>
                    <a:pt x="4430" y="2632"/>
                  </a:lnTo>
                  <a:cubicBezTo>
                    <a:pt x="4445" y="2561"/>
                    <a:pt x="4402" y="2490"/>
                    <a:pt x="4374" y="2434"/>
                  </a:cubicBezTo>
                  <a:cubicBezTo>
                    <a:pt x="4359" y="2391"/>
                    <a:pt x="4317" y="2377"/>
                    <a:pt x="4288" y="2348"/>
                  </a:cubicBezTo>
                  <a:lnTo>
                    <a:pt x="4260" y="2320"/>
                  </a:lnTo>
                  <a:lnTo>
                    <a:pt x="4146" y="2249"/>
                  </a:lnTo>
                  <a:lnTo>
                    <a:pt x="270" y="34"/>
                  </a:lnTo>
                  <a:cubicBezTo>
                    <a:pt x="239" y="11"/>
                    <a:pt x="204" y="0"/>
                    <a:pt x="171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05;p62"/>
            <p:cNvSpPr/>
            <p:nvPr/>
          </p:nvSpPr>
          <p:spPr>
            <a:xfrm>
              <a:off x="496500" y="3194275"/>
              <a:ext cx="110425" cy="98350"/>
            </a:xfrm>
            <a:custGeom>
              <a:avLst/>
              <a:gdLst/>
              <a:ahLst/>
              <a:cxnLst/>
              <a:rect l="l" t="t" r="r" b="b"/>
              <a:pathLst>
                <a:path w="4417" h="3934" extrusionOk="0">
                  <a:moveTo>
                    <a:pt x="4360" y="1"/>
                  </a:moveTo>
                  <a:lnTo>
                    <a:pt x="4204" y="157"/>
                  </a:lnTo>
                  <a:cubicBezTo>
                    <a:pt x="3922" y="455"/>
                    <a:pt x="3708" y="551"/>
                    <a:pt x="3527" y="551"/>
                  </a:cubicBezTo>
                  <a:cubicBezTo>
                    <a:pt x="3191" y="551"/>
                    <a:pt x="2969" y="218"/>
                    <a:pt x="2633" y="218"/>
                  </a:cubicBezTo>
                  <a:cubicBezTo>
                    <a:pt x="2484" y="218"/>
                    <a:pt x="2314" y="283"/>
                    <a:pt x="2102" y="470"/>
                  </a:cubicBezTo>
                  <a:cubicBezTo>
                    <a:pt x="1776" y="753"/>
                    <a:pt x="1804" y="1279"/>
                    <a:pt x="1222" y="1336"/>
                  </a:cubicBezTo>
                  <a:cubicBezTo>
                    <a:pt x="1175" y="1340"/>
                    <a:pt x="1131" y="1343"/>
                    <a:pt x="1090" y="1343"/>
                  </a:cubicBezTo>
                  <a:cubicBezTo>
                    <a:pt x="520" y="1343"/>
                    <a:pt x="569" y="900"/>
                    <a:pt x="370" y="569"/>
                  </a:cubicBezTo>
                  <a:cubicBezTo>
                    <a:pt x="242" y="356"/>
                    <a:pt x="115" y="214"/>
                    <a:pt x="1" y="129"/>
                  </a:cubicBezTo>
                  <a:lnTo>
                    <a:pt x="1" y="1336"/>
                  </a:lnTo>
                  <a:cubicBezTo>
                    <a:pt x="1" y="1435"/>
                    <a:pt x="72" y="1549"/>
                    <a:pt x="157" y="1605"/>
                  </a:cubicBezTo>
                  <a:lnTo>
                    <a:pt x="4161" y="3905"/>
                  </a:lnTo>
                  <a:cubicBezTo>
                    <a:pt x="4189" y="3905"/>
                    <a:pt x="4218" y="3934"/>
                    <a:pt x="4232" y="3934"/>
                  </a:cubicBezTo>
                  <a:cubicBezTo>
                    <a:pt x="4275" y="3934"/>
                    <a:pt x="4303" y="3934"/>
                    <a:pt x="4346" y="3905"/>
                  </a:cubicBezTo>
                  <a:cubicBezTo>
                    <a:pt x="4374" y="3877"/>
                    <a:pt x="4417" y="3820"/>
                    <a:pt x="4417" y="3763"/>
                  </a:cubicBezTo>
                  <a:lnTo>
                    <a:pt x="4417" y="171"/>
                  </a:lnTo>
                  <a:cubicBezTo>
                    <a:pt x="4417" y="100"/>
                    <a:pt x="4374" y="29"/>
                    <a:pt x="4360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06;p62"/>
            <p:cNvSpPr/>
            <p:nvPr/>
          </p:nvSpPr>
          <p:spPr>
            <a:xfrm>
              <a:off x="477000" y="2921625"/>
              <a:ext cx="147325" cy="211625"/>
            </a:xfrm>
            <a:custGeom>
              <a:avLst/>
              <a:gdLst/>
              <a:ahLst/>
              <a:cxnLst/>
              <a:rect l="l" t="t" r="r" b="b"/>
              <a:pathLst>
                <a:path w="5893" h="8465" extrusionOk="0">
                  <a:moveTo>
                    <a:pt x="205" y="1"/>
                  </a:moveTo>
                  <a:cubicBezTo>
                    <a:pt x="168" y="1"/>
                    <a:pt x="132" y="12"/>
                    <a:pt x="99" y="31"/>
                  </a:cubicBezTo>
                  <a:cubicBezTo>
                    <a:pt x="28" y="46"/>
                    <a:pt x="0" y="117"/>
                    <a:pt x="0" y="202"/>
                  </a:cubicBezTo>
                  <a:lnTo>
                    <a:pt x="0" y="5001"/>
                  </a:lnTo>
                  <a:cubicBezTo>
                    <a:pt x="0" y="5143"/>
                    <a:pt x="85" y="5285"/>
                    <a:pt x="213" y="5356"/>
                  </a:cubicBezTo>
                  <a:lnTo>
                    <a:pt x="5552" y="8422"/>
                  </a:lnTo>
                  <a:cubicBezTo>
                    <a:pt x="5580" y="8437"/>
                    <a:pt x="5608" y="8465"/>
                    <a:pt x="5637" y="8465"/>
                  </a:cubicBezTo>
                  <a:cubicBezTo>
                    <a:pt x="5694" y="8465"/>
                    <a:pt x="5722" y="8465"/>
                    <a:pt x="5779" y="8437"/>
                  </a:cubicBezTo>
                  <a:cubicBezTo>
                    <a:pt x="5850" y="8408"/>
                    <a:pt x="5892" y="8351"/>
                    <a:pt x="5892" y="8266"/>
                  </a:cubicBezTo>
                  <a:lnTo>
                    <a:pt x="5892" y="3467"/>
                  </a:lnTo>
                  <a:cubicBezTo>
                    <a:pt x="5892" y="3339"/>
                    <a:pt x="5793" y="3183"/>
                    <a:pt x="5679" y="3112"/>
                  </a:cubicBezTo>
                  <a:lnTo>
                    <a:pt x="327" y="46"/>
                  </a:lnTo>
                  <a:cubicBezTo>
                    <a:pt x="289" y="15"/>
                    <a:pt x="246" y="1"/>
                    <a:pt x="205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07;p62"/>
            <p:cNvSpPr/>
            <p:nvPr/>
          </p:nvSpPr>
          <p:spPr>
            <a:xfrm>
              <a:off x="512475" y="2970275"/>
              <a:ext cx="18500" cy="85000"/>
            </a:xfrm>
            <a:custGeom>
              <a:avLst/>
              <a:gdLst/>
              <a:ahLst/>
              <a:cxnLst/>
              <a:rect l="l" t="t" r="r" b="b"/>
              <a:pathLst>
                <a:path w="740" h="3400" extrusionOk="0">
                  <a:moveTo>
                    <a:pt x="192" y="0"/>
                  </a:moveTo>
                  <a:cubicBezTo>
                    <a:pt x="75" y="0"/>
                    <a:pt x="1" y="95"/>
                    <a:pt x="1" y="272"/>
                  </a:cubicBezTo>
                  <a:lnTo>
                    <a:pt x="1" y="2714"/>
                  </a:lnTo>
                  <a:cubicBezTo>
                    <a:pt x="1" y="2955"/>
                    <a:pt x="171" y="3225"/>
                    <a:pt x="370" y="3353"/>
                  </a:cubicBezTo>
                  <a:cubicBezTo>
                    <a:pt x="430" y="3385"/>
                    <a:pt x="486" y="3400"/>
                    <a:pt x="535" y="3400"/>
                  </a:cubicBezTo>
                  <a:cubicBezTo>
                    <a:pt x="659" y="3400"/>
                    <a:pt x="739" y="3303"/>
                    <a:pt x="739" y="3140"/>
                  </a:cubicBezTo>
                  <a:lnTo>
                    <a:pt x="739" y="698"/>
                  </a:lnTo>
                  <a:cubicBezTo>
                    <a:pt x="739" y="456"/>
                    <a:pt x="569" y="187"/>
                    <a:pt x="370" y="59"/>
                  </a:cubicBezTo>
                  <a:cubicBezTo>
                    <a:pt x="304" y="19"/>
                    <a:pt x="244" y="0"/>
                    <a:pt x="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08;p62"/>
            <p:cNvSpPr/>
            <p:nvPr/>
          </p:nvSpPr>
          <p:spPr>
            <a:xfrm>
              <a:off x="539100" y="3015575"/>
              <a:ext cx="18500" cy="55325"/>
            </a:xfrm>
            <a:custGeom>
              <a:avLst/>
              <a:gdLst/>
              <a:ahLst/>
              <a:cxnLst/>
              <a:rect l="l" t="t" r="r" b="b"/>
              <a:pathLst>
                <a:path w="740" h="2213" extrusionOk="0">
                  <a:moveTo>
                    <a:pt x="205" y="0"/>
                  </a:moveTo>
                  <a:cubicBezTo>
                    <a:pt x="85" y="0"/>
                    <a:pt x="1" y="93"/>
                    <a:pt x="1" y="263"/>
                  </a:cubicBezTo>
                  <a:lnTo>
                    <a:pt x="1" y="1527"/>
                  </a:lnTo>
                  <a:cubicBezTo>
                    <a:pt x="1" y="1754"/>
                    <a:pt x="171" y="2038"/>
                    <a:pt x="370" y="2165"/>
                  </a:cubicBezTo>
                  <a:cubicBezTo>
                    <a:pt x="430" y="2198"/>
                    <a:pt x="486" y="2213"/>
                    <a:pt x="535" y="2213"/>
                  </a:cubicBezTo>
                  <a:cubicBezTo>
                    <a:pt x="659" y="2213"/>
                    <a:pt x="739" y="2115"/>
                    <a:pt x="739" y="1953"/>
                  </a:cubicBezTo>
                  <a:lnTo>
                    <a:pt x="739" y="689"/>
                  </a:lnTo>
                  <a:cubicBezTo>
                    <a:pt x="739" y="462"/>
                    <a:pt x="569" y="178"/>
                    <a:pt x="370" y="50"/>
                  </a:cubicBezTo>
                  <a:cubicBezTo>
                    <a:pt x="311" y="16"/>
                    <a:pt x="255" y="0"/>
                    <a:pt x="2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09;p62"/>
            <p:cNvSpPr/>
            <p:nvPr/>
          </p:nvSpPr>
          <p:spPr>
            <a:xfrm>
              <a:off x="563250" y="3039475"/>
              <a:ext cx="18825" cy="45475"/>
            </a:xfrm>
            <a:custGeom>
              <a:avLst/>
              <a:gdLst/>
              <a:ahLst/>
              <a:cxnLst/>
              <a:rect l="l" t="t" r="r" b="b"/>
              <a:pathLst>
                <a:path w="753" h="1819" extrusionOk="0">
                  <a:moveTo>
                    <a:pt x="202" y="1"/>
                  </a:moveTo>
                  <a:cubicBezTo>
                    <a:pt x="81" y="1"/>
                    <a:pt x="0" y="96"/>
                    <a:pt x="0" y="272"/>
                  </a:cubicBezTo>
                  <a:lnTo>
                    <a:pt x="0" y="1139"/>
                  </a:lnTo>
                  <a:cubicBezTo>
                    <a:pt x="0" y="1366"/>
                    <a:pt x="185" y="1650"/>
                    <a:pt x="384" y="1777"/>
                  </a:cubicBezTo>
                  <a:cubicBezTo>
                    <a:pt x="439" y="1805"/>
                    <a:pt x="492" y="1818"/>
                    <a:pt x="540" y="1818"/>
                  </a:cubicBezTo>
                  <a:cubicBezTo>
                    <a:pt x="664" y="1818"/>
                    <a:pt x="753" y="1728"/>
                    <a:pt x="753" y="1564"/>
                  </a:cubicBezTo>
                  <a:lnTo>
                    <a:pt x="753" y="698"/>
                  </a:lnTo>
                  <a:cubicBezTo>
                    <a:pt x="753" y="457"/>
                    <a:pt x="568" y="187"/>
                    <a:pt x="384" y="59"/>
                  </a:cubicBezTo>
                  <a:cubicBezTo>
                    <a:pt x="318" y="20"/>
                    <a:pt x="256" y="1"/>
                    <a:pt x="2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10;p62"/>
            <p:cNvSpPr/>
            <p:nvPr/>
          </p:nvSpPr>
          <p:spPr>
            <a:xfrm>
              <a:off x="328975" y="3279475"/>
              <a:ext cx="102250" cy="227200"/>
            </a:xfrm>
            <a:custGeom>
              <a:avLst/>
              <a:gdLst/>
              <a:ahLst/>
              <a:cxnLst/>
              <a:rect l="l" t="t" r="r" b="b"/>
              <a:pathLst>
                <a:path w="4090" h="9088" extrusionOk="0">
                  <a:moveTo>
                    <a:pt x="0" y="1"/>
                  </a:moveTo>
                  <a:cubicBezTo>
                    <a:pt x="1" y="1"/>
                    <a:pt x="554" y="2130"/>
                    <a:pt x="2258" y="4359"/>
                  </a:cubicBezTo>
                  <a:lnTo>
                    <a:pt x="3238" y="9087"/>
                  </a:lnTo>
                  <a:lnTo>
                    <a:pt x="4090" y="8931"/>
                  </a:lnTo>
                  <a:lnTo>
                    <a:pt x="3578" y="4714"/>
                  </a:lnTo>
                  <a:cubicBezTo>
                    <a:pt x="3536" y="4402"/>
                    <a:pt x="3465" y="4104"/>
                    <a:pt x="3380" y="3820"/>
                  </a:cubicBezTo>
                  <a:lnTo>
                    <a:pt x="2258" y="21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11;p62"/>
            <p:cNvSpPr/>
            <p:nvPr/>
          </p:nvSpPr>
          <p:spPr>
            <a:xfrm>
              <a:off x="325075" y="3090275"/>
              <a:ext cx="25925" cy="43350"/>
            </a:xfrm>
            <a:custGeom>
              <a:avLst/>
              <a:gdLst/>
              <a:ahLst/>
              <a:cxnLst/>
              <a:rect l="l" t="t" r="r" b="b"/>
              <a:pathLst>
                <a:path w="1037" h="1734" extrusionOk="0">
                  <a:moveTo>
                    <a:pt x="0" y="1"/>
                  </a:moveTo>
                  <a:lnTo>
                    <a:pt x="0" y="441"/>
                  </a:lnTo>
                  <a:lnTo>
                    <a:pt x="0" y="1463"/>
                  </a:lnTo>
                  <a:cubicBezTo>
                    <a:pt x="0" y="1605"/>
                    <a:pt x="128" y="1733"/>
                    <a:pt x="270" y="1733"/>
                  </a:cubicBezTo>
                  <a:lnTo>
                    <a:pt x="611" y="1733"/>
                  </a:lnTo>
                  <a:cubicBezTo>
                    <a:pt x="838" y="1733"/>
                    <a:pt x="1037" y="1534"/>
                    <a:pt x="1037" y="1307"/>
                  </a:cubicBezTo>
                  <a:lnTo>
                    <a:pt x="1037" y="938"/>
                  </a:lnTo>
                  <a:lnTo>
                    <a:pt x="10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212;p62"/>
            <p:cNvSpPr/>
            <p:nvPr/>
          </p:nvSpPr>
          <p:spPr>
            <a:xfrm>
              <a:off x="308400" y="3036975"/>
              <a:ext cx="66750" cy="74875"/>
            </a:xfrm>
            <a:custGeom>
              <a:avLst/>
              <a:gdLst/>
              <a:ahLst/>
              <a:cxnLst/>
              <a:rect l="l" t="t" r="r" b="b"/>
              <a:pathLst>
                <a:path w="2670" h="2995" extrusionOk="0">
                  <a:moveTo>
                    <a:pt x="1294" y="0"/>
                  </a:moveTo>
                  <a:cubicBezTo>
                    <a:pt x="830" y="0"/>
                    <a:pt x="455" y="386"/>
                    <a:pt x="241" y="656"/>
                  </a:cubicBezTo>
                  <a:cubicBezTo>
                    <a:pt x="85" y="869"/>
                    <a:pt x="0" y="1153"/>
                    <a:pt x="28" y="1423"/>
                  </a:cubicBezTo>
                  <a:cubicBezTo>
                    <a:pt x="133" y="2447"/>
                    <a:pt x="543" y="2994"/>
                    <a:pt x="1375" y="2994"/>
                  </a:cubicBezTo>
                  <a:cubicBezTo>
                    <a:pt x="1559" y="2994"/>
                    <a:pt x="1762" y="2968"/>
                    <a:pt x="1988" y="2914"/>
                  </a:cubicBezTo>
                  <a:cubicBezTo>
                    <a:pt x="2087" y="2871"/>
                    <a:pt x="2201" y="2814"/>
                    <a:pt x="2272" y="2715"/>
                  </a:cubicBezTo>
                  <a:cubicBezTo>
                    <a:pt x="2485" y="2389"/>
                    <a:pt x="2499" y="1991"/>
                    <a:pt x="2499" y="1991"/>
                  </a:cubicBezTo>
                  <a:cubicBezTo>
                    <a:pt x="2570" y="1963"/>
                    <a:pt x="2627" y="1920"/>
                    <a:pt x="2655" y="1863"/>
                  </a:cubicBezTo>
                  <a:cubicBezTo>
                    <a:pt x="2669" y="1821"/>
                    <a:pt x="2669" y="1792"/>
                    <a:pt x="2641" y="1750"/>
                  </a:cubicBezTo>
                  <a:lnTo>
                    <a:pt x="2385" y="1508"/>
                  </a:lnTo>
                  <a:cubicBezTo>
                    <a:pt x="2343" y="1451"/>
                    <a:pt x="2314" y="1380"/>
                    <a:pt x="2314" y="1309"/>
                  </a:cubicBezTo>
                  <a:cubicBezTo>
                    <a:pt x="2314" y="1168"/>
                    <a:pt x="2286" y="983"/>
                    <a:pt x="2243" y="827"/>
                  </a:cubicBezTo>
                  <a:cubicBezTo>
                    <a:pt x="2172" y="514"/>
                    <a:pt x="1988" y="230"/>
                    <a:pt x="1675" y="88"/>
                  </a:cubicBezTo>
                  <a:cubicBezTo>
                    <a:pt x="1543" y="27"/>
                    <a:pt x="1415" y="0"/>
                    <a:pt x="12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213;p62"/>
            <p:cNvSpPr/>
            <p:nvPr/>
          </p:nvSpPr>
          <p:spPr>
            <a:xfrm>
              <a:off x="352050" y="3066975"/>
              <a:ext cx="9950" cy="4525"/>
            </a:xfrm>
            <a:custGeom>
              <a:avLst/>
              <a:gdLst/>
              <a:ahLst/>
              <a:cxnLst/>
              <a:rect l="l" t="t" r="r" b="b"/>
              <a:pathLst>
                <a:path w="398" h="181" extrusionOk="0">
                  <a:moveTo>
                    <a:pt x="243" y="0"/>
                  </a:moveTo>
                  <a:cubicBezTo>
                    <a:pt x="172" y="0"/>
                    <a:pt x="92" y="30"/>
                    <a:pt x="29" y="124"/>
                  </a:cubicBezTo>
                  <a:cubicBezTo>
                    <a:pt x="0" y="138"/>
                    <a:pt x="29" y="166"/>
                    <a:pt x="29" y="166"/>
                  </a:cubicBezTo>
                  <a:cubicBezTo>
                    <a:pt x="57" y="180"/>
                    <a:pt x="71" y="180"/>
                    <a:pt x="71" y="180"/>
                  </a:cubicBezTo>
                  <a:cubicBezTo>
                    <a:pt x="100" y="180"/>
                    <a:pt x="100" y="180"/>
                    <a:pt x="100" y="166"/>
                  </a:cubicBezTo>
                  <a:cubicBezTo>
                    <a:pt x="147" y="92"/>
                    <a:pt x="208" y="72"/>
                    <a:pt x="258" y="72"/>
                  </a:cubicBezTo>
                  <a:cubicBezTo>
                    <a:pt x="313" y="72"/>
                    <a:pt x="355" y="95"/>
                    <a:pt x="355" y="95"/>
                  </a:cubicBezTo>
                  <a:cubicBezTo>
                    <a:pt x="384" y="95"/>
                    <a:pt x="398" y="95"/>
                    <a:pt x="398" y="67"/>
                  </a:cubicBezTo>
                  <a:cubicBezTo>
                    <a:pt x="398" y="53"/>
                    <a:pt x="398" y="39"/>
                    <a:pt x="384" y="39"/>
                  </a:cubicBezTo>
                  <a:cubicBezTo>
                    <a:pt x="352" y="19"/>
                    <a:pt x="300" y="0"/>
                    <a:pt x="243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214;p62"/>
            <p:cNvSpPr/>
            <p:nvPr/>
          </p:nvSpPr>
          <p:spPr>
            <a:xfrm>
              <a:off x="358425" y="3085900"/>
              <a:ext cx="7850" cy="6275"/>
            </a:xfrm>
            <a:custGeom>
              <a:avLst/>
              <a:gdLst/>
              <a:ahLst/>
              <a:cxnLst/>
              <a:rect l="l" t="t" r="r" b="b"/>
              <a:pathLst>
                <a:path w="314" h="251" extrusionOk="0">
                  <a:moveTo>
                    <a:pt x="49" y="0"/>
                  </a:moveTo>
                  <a:cubicBezTo>
                    <a:pt x="44" y="0"/>
                    <a:pt x="37" y="2"/>
                    <a:pt x="29" y="6"/>
                  </a:cubicBezTo>
                  <a:cubicBezTo>
                    <a:pt x="15" y="6"/>
                    <a:pt x="1" y="34"/>
                    <a:pt x="15" y="48"/>
                  </a:cubicBezTo>
                  <a:cubicBezTo>
                    <a:pt x="28" y="126"/>
                    <a:pt x="88" y="251"/>
                    <a:pt x="260" y="251"/>
                  </a:cubicBezTo>
                  <a:cubicBezTo>
                    <a:pt x="277" y="251"/>
                    <a:pt x="294" y="249"/>
                    <a:pt x="313" y="247"/>
                  </a:cubicBezTo>
                  <a:lnTo>
                    <a:pt x="313" y="190"/>
                  </a:lnTo>
                  <a:cubicBezTo>
                    <a:pt x="313" y="190"/>
                    <a:pt x="307" y="184"/>
                    <a:pt x="303" y="184"/>
                  </a:cubicBezTo>
                  <a:cubicBezTo>
                    <a:pt x="301" y="184"/>
                    <a:pt x="299" y="185"/>
                    <a:pt x="299" y="190"/>
                  </a:cubicBezTo>
                  <a:cubicBezTo>
                    <a:pt x="290" y="191"/>
                    <a:pt x="282" y="191"/>
                    <a:pt x="274" y="191"/>
                  </a:cubicBezTo>
                  <a:cubicBezTo>
                    <a:pt x="98" y="191"/>
                    <a:pt x="72" y="48"/>
                    <a:pt x="72" y="34"/>
                  </a:cubicBezTo>
                  <a:cubicBezTo>
                    <a:pt x="72" y="13"/>
                    <a:pt x="64" y="0"/>
                    <a:pt x="49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215;p62"/>
            <p:cNvSpPr/>
            <p:nvPr/>
          </p:nvSpPr>
          <p:spPr>
            <a:xfrm>
              <a:off x="357375" y="3074325"/>
              <a:ext cx="5000" cy="4375"/>
            </a:xfrm>
            <a:custGeom>
              <a:avLst/>
              <a:gdLst/>
              <a:ahLst/>
              <a:cxnLst/>
              <a:rect l="l" t="t" r="r" b="b"/>
              <a:pathLst>
                <a:path w="200" h="175" extrusionOk="0">
                  <a:moveTo>
                    <a:pt x="71" y="0"/>
                  </a:moveTo>
                  <a:cubicBezTo>
                    <a:pt x="43" y="0"/>
                    <a:pt x="0" y="43"/>
                    <a:pt x="29" y="99"/>
                  </a:cubicBezTo>
                  <a:cubicBezTo>
                    <a:pt x="40" y="147"/>
                    <a:pt x="62" y="174"/>
                    <a:pt x="101" y="174"/>
                  </a:cubicBezTo>
                  <a:cubicBezTo>
                    <a:pt x="109" y="174"/>
                    <a:pt x="118" y="173"/>
                    <a:pt x="128" y="170"/>
                  </a:cubicBezTo>
                  <a:cubicBezTo>
                    <a:pt x="171" y="170"/>
                    <a:pt x="199" y="114"/>
                    <a:pt x="185" y="71"/>
                  </a:cubicBezTo>
                  <a:cubicBezTo>
                    <a:pt x="171" y="28"/>
                    <a:pt x="114" y="0"/>
                    <a:pt x="71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216;p62"/>
            <p:cNvSpPr/>
            <p:nvPr/>
          </p:nvSpPr>
          <p:spPr>
            <a:xfrm>
              <a:off x="410250" y="3502750"/>
              <a:ext cx="49425" cy="25150"/>
            </a:xfrm>
            <a:custGeom>
              <a:avLst/>
              <a:gdLst/>
              <a:ahLst/>
              <a:cxnLst/>
              <a:rect l="l" t="t" r="r" b="b"/>
              <a:pathLst>
                <a:path w="1977" h="1006" extrusionOk="0">
                  <a:moveTo>
                    <a:pt x="853" y="0"/>
                  </a:moveTo>
                  <a:lnTo>
                    <a:pt x="1" y="156"/>
                  </a:lnTo>
                  <a:lnTo>
                    <a:pt x="86" y="767"/>
                  </a:lnTo>
                  <a:cubicBezTo>
                    <a:pt x="116" y="934"/>
                    <a:pt x="227" y="1006"/>
                    <a:pt x="373" y="1006"/>
                  </a:cubicBezTo>
                  <a:cubicBezTo>
                    <a:pt x="437" y="1006"/>
                    <a:pt x="509" y="992"/>
                    <a:pt x="583" y="966"/>
                  </a:cubicBezTo>
                  <a:cubicBezTo>
                    <a:pt x="1279" y="696"/>
                    <a:pt x="1492" y="611"/>
                    <a:pt x="1747" y="426"/>
                  </a:cubicBezTo>
                  <a:cubicBezTo>
                    <a:pt x="1977" y="264"/>
                    <a:pt x="1898" y="12"/>
                    <a:pt x="1621" y="12"/>
                  </a:cubicBezTo>
                  <a:cubicBezTo>
                    <a:pt x="1607" y="12"/>
                    <a:pt x="1592" y="13"/>
                    <a:pt x="1577" y="14"/>
                  </a:cubicBezTo>
                  <a:cubicBezTo>
                    <a:pt x="1179" y="71"/>
                    <a:pt x="981" y="156"/>
                    <a:pt x="981" y="156"/>
                  </a:cubicBezTo>
                  <a:lnTo>
                    <a:pt x="853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217;p62"/>
            <p:cNvSpPr/>
            <p:nvPr/>
          </p:nvSpPr>
          <p:spPr>
            <a:xfrm>
              <a:off x="298100" y="3264575"/>
              <a:ext cx="59300" cy="241750"/>
            </a:xfrm>
            <a:custGeom>
              <a:avLst/>
              <a:gdLst/>
              <a:ahLst/>
              <a:cxnLst/>
              <a:rect l="l" t="t" r="r" b="b"/>
              <a:pathLst>
                <a:path w="2372" h="9670" extrusionOk="0">
                  <a:moveTo>
                    <a:pt x="0" y="0"/>
                  </a:moveTo>
                  <a:cubicBezTo>
                    <a:pt x="0" y="0"/>
                    <a:pt x="0" y="2201"/>
                    <a:pt x="1136" y="4771"/>
                  </a:cubicBezTo>
                  <a:lnTo>
                    <a:pt x="923" y="9612"/>
                  </a:lnTo>
                  <a:lnTo>
                    <a:pt x="1789" y="9669"/>
                  </a:lnTo>
                  <a:lnTo>
                    <a:pt x="2329" y="5438"/>
                  </a:lnTo>
                  <a:cubicBezTo>
                    <a:pt x="2357" y="5140"/>
                    <a:pt x="2371" y="4842"/>
                    <a:pt x="2357" y="4544"/>
                  </a:cubicBezTo>
                  <a:lnTo>
                    <a:pt x="2144" y="7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218;p62"/>
            <p:cNvSpPr/>
            <p:nvPr/>
          </p:nvSpPr>
          <p:spPr>
            <a:xfrm>
              <a:off x="319100" y="3504525"/>
              <a:ext cx="50000" cy="23325"/>
            </a:xfrm>
            <a:custGeom>
              <a:avLst/>
              <a:gdLst/>
              <a:ahLst/>
              <a:cxnLst/>
              <a:rect l="l" t="t" r="r" b="b"/>
              <a:pathLst>
                <a:path w="2000" h="933" extrusionOk="0">
                  <a:moveTo>
                    <a:pt x="83" y="0"/>
                  </a:moveTo>
                  <a:lnTo>
                    <a:pt x="12" y="611"/>
                  </a:lnTo>
                  <a:cubicBezTo>
                    <a:pt x="0" y="828"/>
                    <a:pt x="153" y="932"/>
                    <a:pt x="347" y="932"/>
                  </a:cubicBezTo>
                  <a:cubicBezTo>
                    <a:pt x="381" y="932"/>
                    <a:pt x="416" y="929"/>
                    <a:pt x="452" y="923"/>
                  </a:cubicBezTo>
                  <a:cubicBezTo>
                    <a:pt x="1205" y="852"/>
                    <a:pt x="1432" y="824"/>
                    <a:pt x="1716" y="696"/>
                  </a:cubicBezTo>
                  <a:cubicBezTo>
                    <a:pt x="2000" y="568"/>
                    <a:pt x="1957" y="284"/>
                    <a:pt x="1659" y="256"/>
                  </a:cubicBezTo>
                  <a:cubicBezTo>
                    <a:pt x="1522" y="237"/>
                    <a:pt x="1407" y="230"/>
                    <a:pt x="1314" y="230"/>
                  </a:cubicBezTo>
                  <a:cubicBezTo>
                    <a:pt x="1129" y="230"/>
                    <a:pt x="1034" y="256"/>
                    <a:pt x="1034" y="256"/>
                  </a:cubicBezTo>
                  <a:lnTo>
                    <a:pt x="949" y="57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219;p62"/>
            <p:cNvSpPr/>
            <p:nvPr/>
          </p:nvSpPr>
          <p:spPr>
            <a:xfrm>
              <a:off x="296675" y="3120275"/>
              <a:ext cx="97275" cy="193975"/>
            </a:xfrm>
            <a:custGeom>
              <a:avLst/>
              <a:gdLst/>
              <a:ahLst/>
              <a:cxnLst/>
              <a:rect l="l" t="t" r="r" b="b"/>
              <a:pathLst>
                <a:path w="3891" h="7759" extrusionOk="0">
                  <a:moveTo>
                    <a:pt x="1196" y="1"/>
                  </a:moveTo>
                  <a:cubicBezTo>
                    <a:pt x="1030" y="1"/>
                    <a:pt x="868" y="22"/>
                    <a:pt x="710" y="65"/>
                  </a:cubicBezTo>
                  <a:cubicBezTo>
                    <a:pt x="327" y="192"/>
                    <a:pt x="57" y="576"/>
                    <a:pt x="57" y="973"/>
                  </a:cubicBezTo>
                  <a:cubicBezTo>
                    <a:pt x="43" y="2365"/>
                    <a:pt x="0" y="6198"/>
                    <a:pt x="57" y="7036"/>
                  </a:cubicBezTo>
                  <a:cubicBezTo>
                    <a:pt x="67" y="7272"/>
                    <a:pt x="872" y="7758"/>
                    <a:pt x="1983" y="7758"/>
                  </a:cubicBezTo>
                  <a:cubicBezTo>
                    <a:pt x="2543" y="7758"/>
                    <a:pt x="3181" y="7634"/>
                    <a:pt x="3834" y="7291"/>
                  </a:cubicBezTo>
                  <a:cubicBezTo>
                    <a:pt x="3891" y="7178"/>
                    <a:pt x="3848" y="5644"/>
                    <a:pt x="3607" y="3813"/>
                  </a:cubicBezTo>
                  <a:cubicBezTo>
                    <a:pt x="3578" y="3799"/>
                    <a:pt x="3578" y="3756"/>
                    <a:pt x="3578" y="3742"/>
                  </a:cubicBezTo>
                  <a:cubicBezTo>
                    <a:pt x="2073" y="1470"/>
                    <a:pt x="2301" y="675"/>
                    <a:pt x="2684" y="391"/>
                  </a:cubicBezTo>
                  <a:cubicBezTo>
                    <a:pt x="2471" y="278"/>
                    <a:pt x="2286" y="263"/>
                    <a:pt x="1875" y="121"/>
                  </a:cubicBezTo>
                  <a:cubicBezTo>
                    <a:pt x="1646" y="40"/>
                    <a:pt x="1418" y="1"/>
                    <a:pt x="1196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220;p62"/>
            <p:cNvSpPr/>
            <p:nvPr/>
          </p:nvSpPr>
          <p:spPr>
            <a:xfrm>
              <a:off x="349550" y="3130400"/>
              <a:ext cx="152300" cy="103675"/>
            </a:xfrm>
            <a:custGeom>
              <a:avLst/>
              <a:gdLst/>
              <a:ahLst/>
              <a:cxnLst/>
              <a:rect l="l" t="t" r="r" b="b"/>
              <a:pathLst>
                <a:path w="6092" h="4147" extrusionOk="0">
                  <a:moveTo>
                    <a:pt x="597" y="0"/>
                  </a:moveTo>
                  <a:lnTo>
                    <a:pt x="597" y="0"/>
                  </a:lnTo>
                  <a:cubicBezTo>
                    <a:pt x="228" y="284"/>
                    <a:pt x="1" y="1094"/>
                    <a:pt x="1506" y="3365"/>
                  </a:cubicBezTo>
                  <a:cubicBezTo>
                    <a:pt x="1506" y="3308"/>
                    <a:pt x="1492" y="3252"/>
                    <a:pt x="1492" y="3195"/>
                  </a:cubicBezTo>
                  <a:lnTo>
                    <a:pt x="1492" y="3195"/>
                  </a:lnTo>
                  <a:cubicBezTo>
                    <a:pt x="1590" y="3462"/>
                    <a:pt x="1869" y="4146"/>
                    <a:pt x="2357" y="4146"/>
                  </a:cubicBezTo>
                  <a:cubicBezTo>
                    <a:pt x="2362" y="4146"/>
                    <a:pt x="2367" y="4146"/>
                    <a:pt x="2372" y="4146"/>
                  </a:cubicBezTo>
                  <a:cubicBezTo>
                    <a:pt x="2486" y="4146"/>
                    <a:pt x="2727" y="3947"/>
                    <a:pt x="2968" y="3791"/>
                  </a:cubicBezTo>
                  <a:lnTo>
                    <a:pt x="2968" y="3805"/>
                  </a:lnTo>
                  <a:cubicBezTo>
                    <a:pt x="2968" y="3805"/>
                    <a:pt x="3110" y="3692"/>
                    <a:pt x="3295" y="3521"/>
                  </a:cubicBezTo>
                  <a:cubicBezTo>
                    <a:pt x="3480" y="3365"/>
                    <a:pt x="3692" y="3181"/>
                    <a:pt x="3891" y="3010"/>
                  </a:cubicBezTo>
                  <a:cubicBezTo>
                    <a:pt x="4076" y="2826"/>
                    <a:pt x="4275" y="2655"/>
                    <a:pt x="4417" y="2513"/>
                  </a:cubicBezTo>
                  <a:cubicBezTo>
                    <a:pt x="4458" y="2519"/>
                    <a:pt x="4498" y="2522"/>
                    <a:pt x="4537" y="2522"/>
                  </a:cubicBezTo>
                  <a:cubicBezTo>
                    <a:pt x="4605" y="2522"/>
                    <a:pt x="4671" y="2512"/>
                    <a:pt x="4743" y="2485"/>
                  </a:cubicBezTo>
                  <a:cubicBezTo>
                    <a:pt x="4843" y="2457"/>
                    <a:pt x="4914" y="2371"/>
                    <a:pt x="5027" y="2329"/>
                  </a:cubicBezTo>
                  <a:cubicBezTo>
                    <a:pt x="5098" y="2300"/>
                    <a:pt x="5169" y="2272"/>
                    <a:pt x="5240" y="2244"/>
                  </a:cubicBezTo>
                  <a:cubicBezTo>
                    <a:pt x="5524" y="2102"/>
                    <a:pt x="5666" y="1818"/>
                    <a:pt x="5623" y="1520"/>
                  </a:cubicBezTo>
                  <a:cubicBezTo>
                    <a:pt x="5737" y="1463"/>
                    <a:pt x="5836" y="1406"/>
                    <a:pt x="5922" y="1335"/>
                  </a:cubicBezTo>
                  <a:cubicBezTo>
                    <a:pt x="6021" y="1264"/>
                    <a:pt x="6092" y="1165"/>
                    <a:pt x="6049" y="1065"/>
                  </a:cubicBezTo>
                  <a:cubicBezTo>
                    <a:pt x="6041" y="1049"/>
                    <a:pt x="6023" y="1042"/>
                    <a:pt x="6007" y="1042"/>
                  </a:cubicBezTo>
                  <a:cubicBezTo>
                    <a:pt x="5995" y="1042"/>
                    <a:pt x="5984" y="1045"/>
                    <a:pt x="5978" y="1051"/>
                  </a:cubicBezTo>
                  <a:lnTo>
                    <a:pt x="5950" y="1051"/>
                  </a:lnTo>
                  <a:cubicBezTo>
                    <a:pt x="5780" y="1136"/>
                    <a:pt x="5623" y="1207"/>
                    <a:pt x="5453" y="1250"/>
                  </a:cubicBezTo>
                  <a:cubicBezTo>
                    <a:pt x="5325" y="1278"/>
                    <a:pt x="5197" y="1307"/>
                    <a:pt x="5070" y="1349"/>
                  </a:cubicBezTo>
                  <a:cubicBezTo>
                    <a:pt x="4828" y="1463"/>
                    <a:pt x="4615" y="1633"/>
                    <a:pt x="4388" y="1803"/>
                  </a:cubicBezTo>
                  <a:cubicBezTo>
                    <a:pt x="3849" y="2173"/>
                    <a:pt x="2443" y="3025"/>
                    <a:pt x="2443" y="3025"/>
                  </a:cubicBezTo>
                  <a:cubicBezTo>
                    <a:pt x="2443" y="3025"/>
                    <a:pt x="1350" y="611"/>
                    <a:pt x="1009" y="313"/>
                  </a:cubicBezTo>
                  <a:cubicBezTo>
                    <a:pt x="839" y="142"/>
                    <a:pt x="711" y="57"/>
                    <a:pt x="5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221;p62"/>
            <p:cNvSpPr/>
            <p:nvPr/>
          </p:nvSpPr>
          <p:spPr>
            <a:xfrm>
              <a:off x="300225" y="3018225"/>
              <a:ext cx="80950" cy="93575"/>
            </a:xfrm>
            <a:custGeom>
              <a:avLst/>
              <a:gdLst/>
              <a:ahLst/>
              <a:cxnLst/>
              <a:rect l="l" t="t" r="r" b="b"/>
              <a:pathLst>
                <a:path w="3238" h="3743" extrusionOk="0">
                  <a:moveTo>
                    <a:pt x="2457" y="1"/>
                  </a:moveTo>
                  <a:cubicBezTo>
                    <a:pt x="2428" y="157"/>
                    <a:pt x="2258" y="398"/>
                    <a:pt x="2116" y="441"/>
                  </a:cubicBezTo>
                  <a:cubicBezTo>
                    <a:pt x="2102" y="342"/>
                    <a:pt x="2031" y="214"/>
                    <a:pt x="1974" y="129"/>
                  </a:cubicBezTo>
                  <a:cubicBezTo>
                    <a:pt x="1875" y="498"/>
                    <a:pt x="1378" y="611"/>
                    <a:pt x="1080" y="753"/>
                  </a:cubicBezTo>
                  <a:cubicBezTo>
                    <a:pt x="796" y="895"/>
                    <a:pt x="497" y="995"/>
                    <a:pt x="299" y="1279"/>
                  </a:cubicBezTo>
                  <a:cubicBezTo>
                    <a:pt x="228" y="1406"/>
                    <a:pt x="157" y="1548"/>
                    <a:pt x="128" y="1690"/>
                  </a:cubicBezTo>
                  <a:cubicBezTo>
                    <a:pt x="71" y="1861"/>
                    <a:pt x="15" y="2074"/>
                    <a:pt x="15" y="2272"/>
                  </a:cubicBezTo>
                  <a:cubicBezTo>
                    <a:pt x="0" y="2684"/>
                    <a:pt x="71" y="3110"/>
                    <a:pt x="370" y="3423"/>
                  </a:cubicBezTo>
                  <a:cubicBezTo>
                    <a:pt x="573" y="3655"/>
                    <a:pt x="883" y="3742"/>
                    <a:pt x="1191" y="3742"/>
                  </a:cubicBezTo>
                  <a:cubicBezTo>
                    <a:pt x="1333" y="3742"/>
                    <a:pt x="1475" y="3724"/>
                    <a:pt x="1605" y="3692"/>
                  </a:cubicBezTo>
                  <a:cubicBezTo>
                    <a:pt x="1605" y="3621"/>
                    <a:pt x="1576" y="3536"/>
                    <a:pt x="1562" y="3479"/>
                  </a:cubicBezTo>
                  <a:cubicBezTo>
                    <a:pt x="1548" y="3394"/>
                    <a:pt x="1548" y="3281"/>
                    <a:pt x="1505" y="3195"/>
                  </a:cubicBezTo>
                  <a:cubicBezTo>
                    <a:pt x="1455" y="3208"/>
                    <a:pt x="1401" y="3215"/>
                    <a:pt x="1348" y="3215"/>
                  </a:cubicBezTo>
                  <a:cubicBezTo>
                    <a:pt x="1160" y="3215"/>
                    <a:pt x="980" y="3129"/>
                    <a:pt x="980" y="2897"/>
                  </a:cubicBezTo>
                  <a:cubicBezTo>
                    <a:pt x="980" y="2755"/>
                    <a:pt x="994" y="2542"/>
                    <a:pt x="1165" y="2542"/>
                  </a:cubicBezTo>
                  <a:cubicBezTo>
                    <a:pt x="1188" y="2538"/>
                    <a:pt x="1212" y="2536"/>
                    <a:pt x="1236" y="2536"/>
                  </a:cubicBezTo>
                  <a:cubicBezTo>
                    <a:pt x="1377" y="2536"/>
                    <a:pt x="1532" y="2604"/>
                    <a:pt x="1605" y="2713"/>
                  </a:cubicBezTo>
                  <a:cubicBezTo>
                    <a:pt x="1548" y="2571"/>
                    <a:pt x="1449" y="2429"/>
                    <a:pt x="1392" y="2301"/>
                  </a:cubicBezTo>
                  <a:cubicBezTo>
                    <a:pt x="1633" y="2059"/>
                    <a:pt x="1818" y="1733"/>
                    <a:pt x="2059" y="1477"/>
                  </a:cubicBezTo>
                  <a:lnTo>
                    <a:pt x="2059" y="1477"/>
                  </a:lnTo>
                  <a:cubicBezTo>
                    <a:pt x="2045" y="1591"/>
                    <a:pt x="1931" y="1761"/>
                    <a:pt x="1931" y="1875"/>
                  </a:cubicBezTo>
                  <a:cubicBezTo>
                    <a:pt x="2102" y="1832"/>
                    <a:pt x="2286" y="1719"/>
                    <a:pt x="2428" y="1577"/>
                  </a:cubicBezTo>
                  <a:cubicBezTo>
                    <a:pt x="2466" y="1589"/>
                    <a:pt x="2507" y="1595"/>
                    <a:pt x="2550" y="1595"/>
                  </a:cubicBezTo>
                  <a:cubicBezTo>
                    <a:pt x="2703" y="1595"/>
                    <a:pt x="2876" y="1523"/>
                    <a:pt x="2954" y="1435"/>
                  </a:cubicBezTo>
                  <a:cubicBezTo>
                    <a:pt x="3238" y="1108"/>
                    <a:pt x="3096" y="682"/>
                    <a:pt x="2954" y="327"/>
                  </a:cubicBezTo>
                  <a:cubicBezTo>
                    <a:pt x="2897" y="427"/>
                    <a:pt x="2840" y="540"/>
                    <a:pt x="2698" y="555"/>
                  </a:cubicBezTo>
                  <a:cubicBezTo>
                    <a:pt x="2684" y="342"/>
                    <a:pt x="2556" y="200"/>
                    <a:pt x="2457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" name="Google Shape;345;p42"/>
          <p:cNvGrpSpPr/>
          <p:nvPr/>
        </p:nvGrpSpPr>
        <p:grpSpPr>
          <a:xfrm>
            <a:off x="5524625" y="3408380"/>
            <a:ext cx="519885" cy="1662105"/>
            <a:chOff x="1108100" y="689050"/>
            <a:chExt cx="465375" cy="1002425"/>
          </a:xfrm>
        </p:grpSpPr>
        <p:sp>
          <p:nvSpPr>
            <p:cNvPr id="106" name="Google Shape;346;p42"/>
            <p:cNvSpPr/>
            <p:nvPr/>
          </p:nvSpPr>
          <p:spPr>
            <a:xfrm>
              <a:off x="1537225" y="715725"/>
              <a:ext cx="1450" cy="375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58" y="0"/>
                  </a:moveTo>
                  <a:cubicBezTo>
                    <a:pt x="43" y="0"/>
                    <a:pt x="15" y="15"/>
                    <a:pt x="1" y="15"/>
                  </a:cubicBezTo>
                  <a:cubicBezTo>
                    <a:pt x="43" y="15"/>
                    <a:pt x="43" y="0"/>
                    <a:pt x="58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47;p42"/>
            <p:cNvSpPr/>
            <p:nvPr/>
          </p:nvSpPr>
          <p:spPr>
            <a:xfrm>
              <a:off x="1544700" y="713600"/>
              <a:ext cx="1800" cy="375"/>
            </a:xfrm>
            <a:custGeom>
              <a:avLst/>
              <a:gdLst/>
              <a:ahLst/>
              <a:cxnLst/>
              <a:rect l="l" t="t" r="r" b="b"/>
              <a:pathLst>
                <a:path w="72" h="15" extrusionOk="0">
                  <a:moveTo>
                    <a:pt x="71" y="0"/>
                  </a:moveTo>
                  <a:cubicBezTo>
                    <a:pt x="57" y="0"/>
                    <a:pt x="43" y="0"/>
                    <a:pt x="0" y="14"/>
                  </a:cubicBezTo>
                  <a:cubicBezTo>
                    <a:pt x="43" y="0"/>
                    <a:pt x="57" y="0"/>
                    <a:pt x="71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48;p42"/>
            <p:cNvSpPr/>
            <p:nvPr/>
          </p:nvSpPr>
          <p:spPr>
            <a:xfrm>
              <a:off x="1548600" y="713225"/>
              <a:ext cx="1425" cy="25"/>
            </a:xfrm>
            <a:custGeom>
              <a:avLst/>
              <a:gdLst/>
              <a:ahLst/>
              <a:cxnLst/>
              <a:rect l="l" t="t" r="r" b="b"/>
              <a:pathLst>
                <a:path w="57" h="1" extrusionOk="0">
                  <a:moveTo>
                    <a:pt x="57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49;p42"/>
            <p:cNvSpPr/>
            <p:nvPr/>
          </p:nvSpPr>
          <p:spPr>
            <a:xfrm>
              <a:off x="1541150" y="714300"/>
              <a:ext cx="1425" cy="725"/>
            </a:xfrm>
            <a:custGeom>
              <a:avLst/>
              <a:gdLst/>
              <a:ahLst/>
              <a:cxnLst/>
              <a:rect l="l" t="t" r="r" b="b"/>
              <a:pathLst>
                <a:path w="57" h="29" extrusionOk="0">
                  <a:moveTo>
                    <a:pt x="57" y="1"/>
                  </a:moveTo>
                  <a:cubicBezTo>
                    <a:pt x="43" y="1"/>
                    <a:pt x="28" y="1"/>
                    <a:pt x="0" y="29"/>
                  </a:cubicBezTo>
                  <a:cubicBezTo>
                    <a:pt x="28" y="29"/>
                    <a:pt x="43" y="1"/>
                    <a:pt x="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50;p42"/>
            <p:cNvSpPr/>
            <p:nvPr/>
          </p:nvSpPr>
          <p:spPr>
            <a:xfrm>
              <a:off x="1551775" y="713225"/>
              <a:ext cx="1450" cy="25"/>
            </a:xfrm>
            <a:custGeom>
              <a:avLst/>
              <a:gdLst/>
              <a:ahLst/>
              <a:cxnLst/>
              <a:rect l="l" t="t" r="r" b="b"/>
              <a:pathLst>
                <a:path w="58" h="1" extrusionOk="0">
                  <a:moveTo>
                    <a:pt x="1" y="1"/>
                  </a:moveTo>
                  <a:lnTo>
                    <a:pt x="58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51;p42"/>
            <p:cNvSpPr/>
            <p:nvPr/>
          </p:nvSpPr>
          <p:spPr>
            <a:xfrm>
              <a:off x="1108100" y="689050"/>
              <a:ext cx="453300" cy="999625"/>
            </a:xfrm>
            <a:custGeom>
              <a:avLst/>
              <a:gdLst/>
              <a:ahLst/>
              <a:cxnLst/>
              <a:rect l="l" t="t" r="r" b="b"/>
              <a:pathLst>
                <a:path w="18132" h="39985" extrusionOk="0">
                  <a:moveTo>
                    <a:pt x="16063" y="1"/>
                  </a:moveTo>
                  <a:cubicBezTo>
                    <a:pt x="15856" y="1"/>
                    <a:pt x="15623" y="68"/>
                    <a:pt x="15377" y="215"/>
                  </a:cubicBezTo>
                  <a:lnTo>
                    <a:pt x="1548" y="8181"/>
                  </a:lnTo>
                  <a:cubicBezTo>
                    <a:pt x="696" y="8677"/>
                    <a:pt x="0" y="9870"/>
                    <a:pt x="0" y="10864"/>
                  </a:cubicBezTo>
                  <a:lnTo>
                    <a:pt x="71" y="38039"/>
                  </a:lnTo>
                  <a:cubicBezTo>
                    <a:pt x="71" y="38536"/>
                    <a:pt x="256" y="38862"/>
                    <a:pt x="526" y="39033"/>
                  </a:cubicBezTo>
                  <a:lnTo>
                    <a:pt x="2076" y="39928"/>
                  </a:lnTo>
                  <a:lnTo>
                    <a:pt x="2076" y="39928"/>
                  </a:lnTo>
                  <a:cubicBezTo>
                    <a:pt x="2071" y="39924"/>
                    <a:pt x="2065" y="39919"/>
                    <a:pt x="2059" y="39913"/>
                  </a:cubicBezTo>
                  <a:cubicBezTo>
                    <a:pt x="2088" y="39899"/>
                    <a:pt x="2059" y="39885"/>
                    <a:pt x="2045" y="39870"/>
                  </a:cubicBezTo>
                  <a:cubicBezTo>
                    <a:pt x="2031" y="39842"/>
                    <a:pt x="2017" y="39842"/>
                    <a:pt x="2017" y="39828"/>
                  </a:cubicBezTo>
                  <a:cubicBezTo>
                    <a:pt x="1988" y="39814"/>
                    <a:pt x="1974" y="39799"/>
                    <a:pt x="1974" y="39771"/>
                  </a:cubicBezTo>
                  <a:cubicBezTo>
                    <a:pt x="1960" y="39757"/>
                    <a:pt x="1960" y="39743"/>
                    <a:pt x="1946" y="39714"/>
                  </a:cubicBezTo>
                  <a:cubicBezTo>
                    <a:pt x="1917" y="39700"/>
                    <a:pt x="1917" y="39686"/>
                    <a:pt x="1903" y="39643"/>
                  </a:cubicBezTo>
                  <a:cubicBezTo>
                    <a:pt x="1889" y="39629"/>
                    <a:pt x="1889" y="39615"/>
                    <a:pt x="1875" y="39601"/>
                  </a:cubicBezTo>
                  <a:cubicBezTo>
                    <a:pt x="1846" y="39572"/>
                    <a:pt x="1846" y="39544"/>
                    <a:pt x="1832" y="39530"/>
                  </a:cubicBezTo>
                  <a:cubicBezTo>
                    <a:pt x="1832" y="39501"/>
                    <a:pt x="1818" y="39487"/>
                    <a:pt x="1818" y="39473"/>
                  </a:cubicBezTo>
                  <a:cubicBezTo>
                    <a:pt x="1818" y="39430"/>
                    <a:pt x="1804" y="39416"/>
                    <a:pt x="1804" y="39388"/>
                  </a:cubicBezTo>
                  <a:cubicBezTo>
                    <a:pt x="1804" y="39359"/>
                    <a:pt x="1775" y="39345"/>
                    <a:pt x="1775" y="39331"/>
                  </a:cubicBezTo>
                  <a:cubicBezTo>
                    <a:pt x="1775" y="39288"/>
                    <a:pt x="1761" y="39260"/>
                    <a:pt x="1761" y="39217"/>
                  </a:cubicBezTo>
                  <a:lnTo>
                    <a:pt x="1761" y="39175"/>
                  </a:lnTo>
                  <a:lnTo>
                    <a:pt x="1761" y="38990"/>
                  </a:lnTo>
                  <a:lnTo>
                    <a:pt x="1690" y="11815"/>
                  </a:lnTo>
                  <a:cubicBezTo>
                    <a:pt x="1690" y="10850"/>
                    <a:pt x="2386" y="9643"/>
                    <a:pt x="3238" y="9146"/>
                  </a:cubicBezTo>
                  <a:lnTo>
                    <a:pt x="17024" y="1181"/>
                  </a:lnTo>
                  <a:cubicBezTo>
                    <a:pt x="17081" y="1138"/>
                    <a:pt x="17137" y="1124"/>
                    <a:pt x="17180" y="1082"/>
                  </a:cubicBezTo>
                  <a:cubicBezTo>
                    <a:pt x="17208" y="1082"/>
                    <a:pt x="17223" y="1067"/>
                    <a:pt x="17237" y="1067"/>
                  </a:cubicBezTo>
                  <a:cubicBezTo>
                    <a:pt x="17265" y="1053"/>
                    <a:pt x="17308" y="1039"/>
                    <a:pt x="17350" y="1039"/>
                  </a:cubicBezTo>
                  <a:cubicBezTo>
                    <a:pt x="17365" y="1039"/>
                    <a:pt x="17379" y="1011"/>
                    <a:pt x="17393" y="1011"/>
                  </a:cubicBezTo>
                  <a:cubicBezTo>
                    <a:pt x="17436" y="996"/>
                    <a:pt x="17464" y="996"/>
                    <a:pt x="17492" y="996"/>
                  </a:cubicBezTo>
                  <a:cubicBezTo>
                    <a:pt x="17507" y="996"/>
                    <a:pt x="17521" y="996"/>
                    <a:pt x="17563" y="982"/>
                  </a:cubicBezTo>
                  <a:cubicBezTo>
                    <a:pt x="17592" y="982"/>
                    <a:pt x="17606" y="954"/>
                    <a:pt x="17649" y="954"/>
                  </a:cubicBezTo>
                  <a:lnTo>
                    <a:pt x="17819" y="954"/>
                  </a:lnTo>
                  <a:cubicBezTo>
                    <a:pt x="17847" y="954"/>
                    <a:pt x="17876" y="954"/>
                    <a:pt x="17890" y="982"/>
                  </a:cubicBezTo>
                  <a:cubicBezTo>
                    <a:pt x="17918" y="982"/>
                    <a:pt x="17933" y="996"/>
                    <a:pt x="17947" y="996"/>
                  </a:cubicBezTo>
                  <a:cubicBezTo>
                    <a:pt x="17961" y="996"/>
                    <a:pt x="17975" y="1011"/>
                    <a:pt x="18018" y="1011"/>
                  </a:cubicBezTo>
                  <a:cubicBezTo>
                    <a:pt x="18032" y="1011"/>
                    <a:pt x="18046" y="1039"/>
                    <a:pt x="18075" y="1039"/>
                  </a:cubicBezTo>
                  <a:cubicBezTo>
                    <a:pt x="18089" y="1053"/>
                    <a:pt x="18103" y="1053"/>
                    <a:pt x="18131" y="1067"/>
                  </a:cubicBezTo>
                  <a:lnTo>
                    <a:pt x="16470" y="102"/>
                  </a:lnTo>
                  <a:cubicBezTo>
                    <a:pt x="16351" y="36"/>
                    <a:pt x="16213" y="1"/>
                    <a:pt x="16063" y="1"/>
                  </a:cubicBezTo>
                  <a:close/>
                  <a:moveTo>
                    <a:pt x="2076" y="39928"/>
                  </a:moveTo>
                  <a:cubicBezTo>
                    <a:pt x="2094" y="39942"/>
                    <a:pt x="2105" y="39945"/>
                    <a:pt x="2116" y="39956"/>
                  </a:cubicBezTo>
                  <a:cubicBezTo>
                    <a:pt x="2125" y="39965"/>
                    <a:pt x="2140" y="39968"/>
                    <a:pt x="2154" y="39973"/>
                  </a:cubicBezTo>
                  <a:lnTo>
                    <a:pt x="2154" y="39973"/>
                  </a:lnTo>
                  <a:lnTo>
                    <a:pt x="2076" y="39928"/>
                  </a:lnTo>
                  <a:close/>
                  <a:moveTo>
                    <a:pt x="2154" y="39973"/>
                  </a:moveTo>
                  <a:lnTo>
                    <a:pt x="2173" y="39984"/>
                  </a:lnTo>
                  <a:cubicBezTo>
                    <a:pt x="2168" y="39979"/>
                    <a:pt x="2161" y="39976"/>
                    <a:pt x="2154" y="399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52;p42"/>
            <p:cNvSpPr/>
            <p:nvPr/>
          </p:nvSpPr>
          <p:spPr>
            <a:xfrm>
              <a:off x="1148925" y="712875"/>
              <a:ext cx="424550" cy="978600"/>
            </a:xfrm>
            <a:custGeom>
              <a:avLst/>
              <a:gdLst/>
              <a:ahLst/>
              <a:cxnLst/>
              <a:rect l="l" t="t" r="r" b="b"/>
              <a:pathLst>
                <a:path w="16982" h="39144" extrusionOk="0">
                  <a:moveTo>
                    <a:pt x="15987" y="1"/>
                  </a:moveTo>
                  <a:cubicBezTo>
                    <a:pt x="15973" y="1"/>
                    <a:pt x="15945" y="1"/>
                    <a:pt x="15902" y="29"/>
                  </a:cubicBezTo>
                  <a:cubicBezTo>
                    <a:pt x="15888" y="29"/>
                    <a:pt x="15874" y="29"/>
                    <a:pt x="15831" y="43"/>
                  </a:cubicBezTo>
                  <a:cubicBezTo>
                    <a:pt x="15803" y="43"/>
                    <a:pt x="15788" y="58"/>
                    <a:pt x="15746" y="58"/>
                  </a:cubicBezTo>
                  <a:cubicBezTo>
                    <a:pt x="15732" y="58"/>
                    <a:pt x="15717" y="86"/>
                    <a:pt x="15689" y="86"/>
                  </a:cubicBezTo>
                  <a:cubicBezTo>
                    <a:pt x="15661" y="100"/>
                    <a:pt x="15618" y="114"/>
                    <a:pt x="15590" y="114"/>
                  </a:cubicBezTo>
                  <a:cubicBezTo>
                    <a:pt x="15561" y="114"/>
                    <a:pt x="15547" y="129"/>
                    <a:pt x="15533" y="129"/>
                  </a:cubicBezTo>
                  <a:cubicBezTo>
                    <a:pt x="15476" y="157"/>
                    <a:pt x="15419" y="185"/>
                    <a:pt x="15377" y="228"/>
                  </a:cubicBezTo>
                  <a:lnTo>
                    <a:pt x="1548" y="8193"/>
                  </a:lnTo>
                  <a:cubicBezTo>
                    <a:pt x="696" y="8690"/>
                    <a:pt x="0" y="9868"/>
                    <a:pt x="0" y="10862"/>
                  </a:cubicBezTo>
                  <a:lnTo>
                    <a:pt x="71" y="38037"/>
                  </a:lnTo>
                  <a:lnTo>
                    <a:pt x="71" y="38222"/>
                  </a:lnTo>
                  <a:lnTo>
                    <a:pt x="71" y="38279"/>
                  </a:lnTo>
                  <a:cubicBezTo>
                    <a:pt x="71" y="38307"/>
                    <a:pt x="71" y="38350"/>
                    <a:pt x="100" y="38378"/>
                  </a:cubicBezTo>
                  <a:cubicBezTo>
                    <a:pt x="100" y="38392"/>
                    <a:pt x="114" y="38406"/>
                    <a:pt x="114" y="38435"/>
                  </a:cubicBezTo>
                  <a:cubicBezTo>
                    <a:pt x="114" y="38463"/>
                    <a:pt x="128" y="38492"/>
                    <a:pt x="128" y="38520"/>
                  </a:cubicBezTo>
                  <a:cubicBezTo>
                    <a:pt x="128" y="38534"/>
                    <a:pt x="142" y="38563"/>
                    <a:pt x="142" y="38577"/>
                  </a:cubicBezTo>
                  <a:cubicBezTo>
                    <a:pt x="156" y="38591"/>
                    <a:pt x="156" y="38633"/>
                    <a:pt x="185" y="38648"/>
                  </a:cubicBezTo>
                  <a:cubicBezTo>
                    <a:pt x="185" y="38662"/>
                    <a:pt x="199" y="38676"/>
                    <a:pt x="213" y="38704"/>
                  </a:cubicBezTo>
                  <a:cubicBezTo>
                    <a:pt x="227" y="38719"/>
                    <a:pt x="227" y="38747"/>
                    <a:pt x="256" y="38775"/>
                  </a:cubicBezTo>
                  <a:cubicBezTo>
                    <a:pt x="270" y="38790"/>
                    <a:pt x="270" y="38804"/>
                    <a:pt x="284" y="38818"/>
                  </a:cubicBezTo>
                  <a:cubicBezTo>
                    <a:pt x="298" y="38846"/>
                    <a:pt x="327" y="38861"/>
                    <a:pt x="327" y="38875"/>
                  </a:cubicBezTo>
                  <a:cubicBezTo>
                    <a:pt x="341" y="38889"/>
                    <a:pt x="355" y="38889"/>
                    <a:pt x="355" y="38917"/>
                  </a:cubicBezTo>
                  <a:lnTo>
                    <a:pt x="412" y="38960"/>
                  </a:lnTo>
                  <a:cubicBezTo>
                    <a:pt x="426" y="38988"/>
                    <a:pt x="440" y="38988"/>
                    <a:pt x="469" y="39003"/>
                  </a:cubicBezTo>
                  <a:cubicBezTo>
                    <a:pt x="600" y="39094"/>
                    <a:pt x="755" y="39144"/>
                    <a:pt x="931" y="39144"/>
                  </a:cubicBezTo>
                  <a:cubicBezTo>
                    <a:pt x="1135" y="39144"/>
                    <a:pt x="1367" y="39077"/>
                    <a:pt x="1619" y="38932"/>
                  </a:cubicBezTo>
                  <a:lnTo>
                    <a:pt x="15448" y="30967"/>
                  </a:lnTo>
                  <a:cubicBezTo>
                    <a:pt x="16300" y="30470"/>
                    <a:pt x="16981" y="29277"/>
                    <a:pt x="16981" y="28283"/>
                  </a:cubicBezTo>
                  <a:lnTo>
                    <a:pt x="16938" y="1108"/>
                  </a:lnTo>
                  <a:cubicBezTo>
                    <a:pt x="16938" y="611"/>
                    <a:pt x="16754" y="271"/>
                    <a:pt x="16470" y="114"/>
                  </a:cubicBezTo>
                  <a:cubicBezTo>
                    <a:pt x="16456" y="100"/>
                    <a:pt x="16442" y="100"/>
                    <a:pt x="16413" y="86"/>
                  </a:cubicBezTo>
                  <a:cubicBezTo>
                    <a:pt x="16399" y="86"/>
                    <a:pt x="16385" y="58"/>
                    <a:pt x="16371" y="58"/>
                  </a:cubicBezTo>
                  <a:cubicBezTo>
                    <a:pt x="16342" y="58"/>
                    <a:pt x="16328" y="43"/>
                    <a:pt x="16300" y="43"/>
                  </a:cubicBezTo>
                  <a:cubicBezTo>
                    <a:pt x="16271" y="43"/>
                    <a:pt x="16257" y="29"/>
                    <a:pt x="16243" y="29"/>
                  </a:cubicBezTo>
                  <a:cubicBezTo>
                    <a:pt x="16229" y="29"/>
                    <a:pt x="16186" y="29"/>
                    <a:pt x="161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53;p42"/>
            <p:cNvSpPr/>
            <p:nvPr/>
          </p:nvSpPr>
          <p:spPr>
            <a:xfrm>
              <a:off x="1546475" y="713225"/>
              <a:ext cx="2150" cy="400"/>
            </a:xfrm>
            <a:custGeom>
              <a:avLst/>
              <a:gdLst/>
              <a:ahLst/>
              <a:cxnLst/>
              <a:rect l="l" t="t" r="r" b="b"/>
              <a:pathLst>
                <a:path w="86" h="16" extrusionOk="0">
                  <a:moveTo>
                    <a:pt x="85" y="1"/>
                  </a:moveTo>
                  <a:cubicBezTo>
                    <a:pt x="57" y="1"/>
                    <a:pt x="43" y="1"/>
                    <a:pt x="0" y="15"/>
                  </a:cubicBezTo>
                  <a:cubicBezTo>
                    <a:pt x="43" y="1"/>
                    <a:pt x="71" y="1"/>
                    <a:pt x="85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54;p42"/>
            <p:cNvSpPr/>
            <p:nvPr/>
          </p:nvSpPr>
          <p:spPr>
            <a:xfrm>
              <a:off x="1546475" y="713225"/>
              <a:ext cx="2150" cy="400"/>
            </a:xfrm>
            <a:custGeom>
              <a:avLst/>
              <a:gdLst/>
              <a:ahLst/>
              <a:cxnLst/>
              <a:rect l="l" t="t" r="r" b="b"/>
              <a:pathLst>
                <a:path w="86" h="16" extrusionOk="0">
                  <a:moveTo>
                    <a:pt x="85" y="1"/>
                  </a:moveTo>
                  <a:cubicBezTo>
                    <a:pt x="57" y="1"/>
                    <a:pt x="43" y="1"/>
                    <a:pt x="0" y="15"/>
                  </a:cubicBezTo>
                  <a:cubicBezTo>
                    <a:pt x="43" y="1"/>
                    <a:pt x="71" y="1"/>
                    <a:pt x="85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55;p42"/>
            <p:cNvSpPr/>
            <p:nvPr/>
          </p:nvSpPr>
          <p:spPr>
            <a:xfrm>
              <a:off x="1533675" y="716075"/>
              <a:ext cx="3950" cy="2500"/>
            </a:xfrm>
            <a:custGeom>
              <a:avLst/>
              <a:gdLst/>
              <a:ahLst/>
              <a:cxnLst/>
              <a:rect l="l" t="t" r="r" b="b"/>
              <a:pathLst>
                <a:path w="158" h="100" extrusionOk="0">
                  <a:moveTo>
                    <a:pt x="157" y="1"/>
                  </a:moveTo>
                  <a:cubicBezTo>
                    <a:pt x="100" y="29"/>
                    <a:pt x="58" y="57"/>
                    <a:pt x="1" y="100"/>
                  </a:cubicBezTo>
                  <a:cubicBezTo>
                    <a:pt x="58" y="57"/>
                    <a:pt x="114" y="29"/>
                    <a:pt x="1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56;p42"/>
            <p:cNvSpPr/>
            <p:nvPr/>
          </p:nvSpPr>
          <p:spPr>
            <a:xfrm>
              <a:off x="1533675" y="716075"/>
              <a:ext cx="3950" cy="2500"/>
            </a:xfrm>
            <a:custGeom>
              <a:avLst/>
              <a:gdLst/>
              <a:ahLst/>
              <a:cxnLst/>
              <a:rect l="l" t="t" r="r" b="b"/>
              <a:pathLst>
                <a:path w="158" h="100" extrusionOk="0">
                  <a:moveTo>
                    <a:pt x="157" y="1"/>
                  </a:moveTo>
                  <a:cubicBezTo>
                    <a:pt x="100" y="29"/>
                    <a:pt x="58" y="57"/>
                    <a:pt x="1" y="100"/>
                  </a:cubicBezTo>
                  <a:cubicBezTo>
                    <a:pt x="58" y="57"/>
                    <a:pt x="114" y="29"/>
                    <a:pt x="1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57;p42"/>
            <p:cNvSpPr/>
            <p:nvPr/>
          </p:nvSpPr>
          <p:spPr>
            <a:xfrm>
              <a:off x="1550025" y="713225"/>
              <a:ext cx="1775" cy="25"/>
            </a:xfrm>
            <a:custGeom>
              <a:avLst/>
              <a:gdLst/>
              <a:ahLst/>
              <a:cxnLst/>
              <a:rect l="l" t="t" r="r" b="b"/>
              <a:pathLst>
                <a:path w="71" h="1" extrusionOk="0">
                  <a:moveTo>
                    <a:pt x="0" y="1"/>
                  </a:moveTo>
                  <a:lnTo>
                    <a:pt x="71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58;p42"/>
            <p:cNvSpPr/>
            <p:nvPr/>
          </p:nvSpPr>
          <p:spPr>
            <a:xfrm>
              <a:off x="1550025" y="713225"/>
              <a:ext cx="1775" cy="25"/>
            </a:xfrm>
            <a:custGeom>
              <a:avLst/>
              <a:gdLst/>
              <a:ahLst/>
              <a:cxnLst/>
              <a:rect l="l" t="t" r="r" b="b"/>
              <a:pathLst>
                <a:path w="71" h="1" extrusionOk="0">
                  <a:moveTo>
                    <a:pt x="0" y="1"/>
                  </a:moveTo>
                  <a:lnTo>
                    <a:pt x="71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59;p42"/>
            <p:cNvSpPr/>
            <p:nvPr/>
          </p:nvSpPr>
          <p:spPr>
            <a:xfrm>
              <a:off x="1542925" y="713600"/>
              <a:ext cx="2500" cy="375"/>
            </a:xfrm>
            <a:custGeom>
              <a:avLst/>
              <a:gdLst/>
              <a:ahLst/>
              <a:cxnLst/>
              <a:rect l="l" t="t" r="r" b="b"/>
              <a:pathLst>
                <a:path w="100" h="15" extrusionOk="0">
                  <a:moveTo>
                    <a:pt x="99" y="0"/>
                  </a:moveTo>
                  <a:cubicBezTo>
                    <a:pt x="57" y="0"/>
                    <a:pt x="43" y="14"/>
                    <a:pt x="0" y="14"/>
                  </a:cubicBezTo>
                  <a:cubicBezTo>
                    <a:pt x="28" y="14"/>
                    <a:pt x="57" y="14"/>
                    <a:pt x="99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60;p42"/>
            <p:cNvSpPr/>
            <p:nvPr/>
          </p:nvSpPr>
          <p:spPr>
            <a:xfrm>
              <a:off x="1542925" y="713600"/>
              <a:ext cx="2500" cy="375"/>
            </a:xfrm>
            <a:custGeom>
              <a:avLst/>
              <a:gdLst/>
              <a:ahLst/>
              <a:cxnLst/>
              <a:rect l="l" t="t" r="r" b="b"/>
              <a:pathLst>
                <a:path w="100" h="15" extrusionOk="0">
                  <a:moveTo>
                    <a:pt x="99" y="0"/>
                  </a:moveTo>
                  <a:cubicBezTo>
                    <a:pt x="57" y="0"/>
                    <a:pt x="43" y="14"/>
                    <a:pt x="0" y="14"/>
                  </a:cubicBezTo>
                  <a:cubicBezTo>
                    <a:pt x="28" y="14"/>
                    <a:pt x="57" y="14"/>
                    <a:pt x="99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61;p42"/>
            <p:cNvSpPr/>
            <p:nvPr/>
          </p:nvSpPr>
          <p:spPr>
            <a:xfrm>
              <a:off x="1538650" y="715000"/>
              <a:ext cx="2525" cy="750"/>
            </a:xfrm>
            <a:custGeom>
              <a:avLst/>
              <a:gdLst/>
              <a:ahLst/>
              <a:cxnLst/>
              <a:rect l="l" t="t" r="r" b="b"/>
              <a:pathLst>
                <a:path w="101" h="30" extrusionOk="0">
                  <a:moveTo>
                    <a:pt x="100" y="1"/>
                  </a:moveTo>
                  <a:cubicBezTo>
                    <a:pt x="72" y="1"/>
                    <a:pt x="29" y="15"/>
                    <a:pt x="1" y="29"/>
                  </a:cubicBezTo>
                  <a:cubicBezTo>
                    <a:pt x="29" y="29"/>
                    <a:pt x="72" y="15"/>
                    <a:pt x="100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62;p42"/>
            <p:cNvSpPr/>
            <p:nvPr/>
          </p:nvSpPr>
          <p:spPr>
            <a:xfrm>
              <a:off x="1538650" y="715000"/>
              <a:ext cx="2525" cy="750"/>
            </a:xfrm>
            <a:custGeom>
              <a:avLst/>
              <a:gdLst/>
              <a:ahLst/>
              <a:cxnLst/>
              <a:rect l="l" t="t" r="r" b="b"/>
              <a:pathLst>
                <a:path w="101" h="30" extrusionOk="0">
                  <a:moveTo>
                    <a:pt x="100" y="1"/>
                  </a:moveTo>
                  <a:cubicBezTo>
                    <a:pt x="72" y="1"/>
                    <a:pt x="29" y="15"/>
                    <a:pt x="1" y="29"/>
                  </a:cubicBezTo>
                  <a:cubicBezTo>
                    <a:pt x="29" y="29"/>
                    <a:pt x="72" y="15"/>
                    <a:pt x="100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63;p42"/>
            <p:cNvSpPr/>
            <p:nvPr/>
          </p:nvSpPr>
          <p:spPr>
            <a:xfrm>
              <a:off x="1190800" y="779975"/>
              <a:ext cx="339350" cy="807175"/>
            </a:xfrm>
            <a:custGeom>
              <a:avLst/>
              <a:gdLst/>
              <a:ahLst/>
              <a:cxnLst/>
              <a:rect l="l" t="t" r="r" b="b"/>
              <a:pathLst>
                <a:path w="13574" h="32287" extrusionOk="0">
                  <a:moveTo>
                    <a:pt x="13503" y="0"/>
                  </a:moveTo>
                  <a:lnTo>
                    <a:pt x="1" y="7809"/>
                  </a:lnTo>
                  <a:lnTo>
                    <a:pt x="72" y="32286"/>
                  </a:lnTo>
                  <a:lnTo>
                    <a:pt x="13574" y="24478"/>
                  </a:lnTo>
                  <a:lnTo>
                    <a:pt x="13503" y="0"/>
                  </a:lnTo>
                  <a:close/>
                </a:path>
              </a:pathLst>
            </a:custGeom>
            <a:solidFill>
              <a:srgbClr val="D1DC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64;p42"/>
            <p:cNvSpPr/>
            <p:nvPr/>
          </p:nvSpPr>
          <p:spPr>
            <a:xfrm>
              <a:off x="1216350" y="1133150"/>
              <a:ext cx="294300" cy="219725"/>
            </a:xfrm>
            <a:custGeom>
              <a:avLst/>
              <a:gdLst/>
              <a:ahLst/>
              <a:cxnLst/>
              <a:rect l="l" t="t" r="r" b="b"/>
              <a:pathLst>
                <a:path w="11772" h="8789" extrusionOk="0">
                  <a:moveTo>
                    <a:pt x="11771" y="0"/>
                  </a:moveTo>
                  <a:lnTo>
                    <a:pt x="1" y="6645"/>
                  </a:lnTo>
                  <a:lnTo>
                    <a:pt x="1" y="8789"/>
                  </a:lnTo>
                  <a:lnTo>
                    <a:pt x="11771" y="2343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65;p42"/>
            <p:cNvSpPr/>
            <p:nvPr/>
          </p:nvSpPr>
          <p:spPr>
            <a:xfrm>
              <a:off x="1216350" y="1217275"/>
              <a:ext cx="294300" cy="219375"/>
            </a:xfrm>
            <a:custGeom>
              <a:avLst/>
              <a:gdLst/>
              <a:ahLst/>
              <a:cxnLst/>
              <a:rect l="l" t="t" r="r" b="b"/>
              <a:pathLst>
                <a:path w="11772" h="8775" extrusionOk="0">
                  <a:moveTo>
                    <a:pt x="11771" y="0"/>
                  </a:moveTo>
                  <a:lnTo>
                    <a:pt x="1" y="6631"/>
                  </a:lnTo>
                  <a:lnTo>
                    <a:pt x="1" y="8774"/>
                  </a:lnTo>
                  <a:lnTo>
                    <a:pt x="11771" y="2357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66;p42"/>
            <p:cNvSpPr/>
            <p:nvPr/>
          </p:nvSpPr>
          <p:spPr>
            <a:xfrm>
              <a:off x="1216350" y="1301400"/>
              <a:ext cx="294300" cy="219375"/>
            </a:xfrm>
            <a:custGeom>
              <a:avLst/>
              <a:gdLst/>
              <a:ahLst/>
              <a:cxnLst/>
              <a:rect l="l" t="t" r="r" b="b"/>
              <a:pathLst>
                <a:path w="11772" h="8775" extrusionOk="0">
                  <a:moveTo>
                    <a:pt x="11771" y="0"/>
                  </a:moveTo>
                  <a:lnTo>
                    <a:pt x="1" y="6616"/>
                  </a:lnTo>
                  <a:lnTo>
                    <a:pt x="1" y="8774"/>
                  </a:lnTo>
                  <a:lnTo>
                    <a:pt x="11771" y="2343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67;p42"/>
            <p:cNvSpPr/>
            <p:nvPr/>
          </p:nvSpPr>
          <p:spPr>
            <a:xfrm>
              <a:off x="1258600" y="892850"/>
              <a:ext cx="207325" cy="327025"/>
            </a:xfrm>
            <a:custGeom>
              <a:avLst/>
              <a:gdLst/>
              <a:ahLst/>
              <a:cxnLst/>
              <a:rect l="l" t="t" r="r" b="b"/>
              <a:pathLst>
                <a:path w="8293" h="13081" extrusionOk="0">
                  <a:moveTo>
                    <a:pt x="7880" y="0"/>
                  </a:moveTo>
                  <a:cubicBezTo>
                    <a:pt x="7866" y="0"/>
                    <a:pt x="7866" y="0"/>
                    <a:pt x="7838" y="14"/>
                  </a:cubicBezTo>
                  <a:lnTo>
                    <a:pt x="7824" y="14"/>
                  </a:lnTo>
                  <a:cubicBezTo>
                    <a:pt x="7809" y="14"/>
                    <a:pt x="7809" y="29"/>
                    <a:pt x="7795" y="29"/>
                  </a:cubicBezTo>
                  <a:lnTo>
                    <a:pt x="7767" y="29"/>
                  </a:lnTo>
                  <a:cubicBezTo>
                    <a:pt x="7753" y="43"/>
                    <a:pt x="7738" y="43"/>
                    <a:pt x="7696" y="71"/>
                  </a:cubicBezTo>
                  <a:lnTo>
                    <a:pt x="2272" y="3195"/>
                  </a:lnTo>
                  <a:cubicBezTo>
                    <a:pt x="412" y="4274"/>
                    <a:pt x="0" y="7326"/>
                    <a:pt x="0" y="7326"/>
                  </a:cubicBezTo>
                  <a:cubicBezTo>
                    <a:pt x="157" y="7199"/>
                    <a:pt x="284" y="6986"/>
                    <a:pt x="355" y="6801"/>
                  </a:cubicBezTo>
                  <a:cubicBezTo>
                    <a:pt x="497" y="6347"/>
                    <a:pt x="710" y="5992"/>
                    <a:pt x="923" y="5694"/>
                  </a:cubicBezTo>
                  <a:cubicBezTo>
                    <a:pt x="1150" y="5395"/>
                    <a:pt x="1406" y="5140"/>
                    <a:pt x="1662" y="4969"/>
                  </a:cubicBezTo>
                  <a:cubicBezTo>
                    <a:pt x="1733" y="4913"/>
                    <a:pt x="1804" y="4856"/>
                    <a:pt x="1875" y="4827"/>
                  </a:cubicBezTo>
                  <a:lnTo>
                    <a:pt x="2286" y="4600"/>
                  </a:lnTo>
                  <a:lnTo>
                    <a:pt x="2286" y="4600"/>
                  </a:lnTo>
                  <a:cubicBezTo>
                    <a:pt x="2300" y="5750"/>
                    <a:pt x="2272" y="9584"/>
                    <a:pt x="1051" y="11799"/>
                  </a:cubicBezTo>
                  <a:cubicBezTo>
                    <a:pt x="952" y="11983"/>
                    <a:pt x="881" y="12154"/>
                    <a:pt x="852" y="12338"/>
                  </a:cubicBezTo>
                  <a:cubicBezTo>
                    <a:pt x="810" y="12580"/>
                    <a:pt x="810" y="12878"/>
                    <a:pt x="1023" y="13020"/>
                  </a:cubicBezTo>
                  <a:cubicBezTo>
                    <a:pt x="1076" y="13061"/>
                    <a:pt x="1142" y="13080"/>
                    <a:pt x="1215" y="13080"/>
                  </a:cubicBezTo>
                  <a:cubicBezTo>
                    <a:pt x="1317" y="13080"/>
                    <a:pt x="1432" y="13043"/>
                    <a:pt x="1548" y="12977"/>
                  </a:cubicBezTo>
                  <a:cubicBezTo>
                    <a:pt x="1832" y="12807"/>
                    <a:pt x="2272" y="12381"/>
                    <a:pt x="2485" y="11288"/>
                  </a:cubicBezTo>
                  <a:cubicBezTo>
                    <a:pt x="2513" y="11146"/>
                    <a:pt x="3209" y="8590"/>
                    <a:pt x="3266" y="4047"/>
                  </a:cubicBezTo>
                  <a:lnTo>
                    <a:pt x="4615" y="3266"/>
                  </a:lnTo>
                  <a:lnTo>
                    <a:pt x="5353" y="2840"/>
                  </a:lnTo>
                  <a:lnTo>
                    <a:pt x="5353" y="2840"/>
                  </a:lnTo>
                  <a:cubicBezTo>
                    <a:pt x="5325" y="3081"/>
                    <a:pt x="5268" y="3422"/>
                    <a:pt x="5211" y="3834"/>
                  </a:cubicBezTo>
                  <a:cubicBezTo>
                    <a:pt x="5197" y="4047"/>
                    <a:pt x="5168" y="4260"/>
                    <a:pt x="5126" y="4487"/>
                  </a:cubicBezTo>
                  <a:lnTo>
                    <a:pt x="5069" y="4969"/>
                  </a:lnTo>
                  <a:cubicBezTo>
                    <a:pt x="5069" y="5055"/>
                    <a:pt x="5055" y="5126"/>
                    <a:pt x="5055" y="5211"/>
                  </a:cubicBezTo>
                  <a:cubicBezTo>
                    <a:pt x="5041" y="5381"/>
                    <a:pt x="5027" y="5552"/>
                    <a:pt x="5027" y="5736"/>
                  </a:cubicBezTo>
                  <a:cubicBezTo>
                    <a:pt x="4899" y="7270"/>
                    <a:pt x="4899" y="8973"/>
                    <a:pt x="5310" y="9811"/>
                  </a:cubicBezTo>
                  <a:cubicBezTo>
                    <a:pt x="5325" y="9854"/>
                    <a:pt x="5339" y="9882"/>
                    <a:pt x="5353" y="9896"/>
                  </a:cubicBezTo>
                  <a:cubicBezTo>
                    <a:pt x="5353" y="9925"/>
                    <a:pt x="5381" y="9925"/>
                    <a:pt x="5381" y="9939"/>
                  </a:cubicBezTo>
                  <a:cubicBezTo>
                    <a:pt x="5396" y="9953"/>
                    <a:pt x="5410" y="9967"/>
                    <a:pt x="5410" y="9996"/>
                  </a:cubicBezTo>
                  <a:cubicBezTo>
                    <a:pt x="5410" y="10010"/>
                    <a:pt x="5424" y="10010"/>
                    <a:pt x="5424" y="10010"/>
                  </a:cubicBezTo>
                  <a:lnTo>
                    <a:pt x="5481" y="10052"/>
                  </a:lnTo>
                  <a:lnTo>
                    <a:pt x="5495" y="10081"/>
                  </a:lnTo>
                  <a:cubicBezTo>
                    <a:pt x="5523" y="10095"/>
                    <a:pt x="5552" y="10109"/>
                    <a:pt x="5566" y="10123"/>
                  </a:cubicBezTo>
                  <a:cubicBezTo>
                    <a:pt x="5679" y="10194"/>
                    <a:pt x="5806" y="10228"/>
                    <a:pt x="5942" y="10228"/>
                  </a:cubicBezTo>
                  <a:cubicBezTo>
                    <a:pt x="6132" y="10228"/>
                    <a:pt x="6339" y="10162"/>
                    <a:pt x="6546" y="10038"/>
                  </a:cubicBezTo>
                  <a:cubicBezTo>
                    <a:pt x="6844" y="9868"/>
                    <a:pt x="7156" y="9584"/>
                    <a:pt x="7412" y="9172"/>
                  </a:cubicBezTo>
                  <a:cubicBezTo>
                    <a:pt x="7753" y="8633"/>
                    <a:pt x="8093" y="7852"/>
                    <a:pt x="8221" y="6815"/>
                  </a:cubicBezTo>
                  <a:cubicBezTo>
                    <a:pt x="8221" y="6773"/>
                    <a:pt x="8207" y="6730"/>
                    <a:pt x="8164" y="6702"/>
                  </a:cubicBezTo>
                  <a:lnTo>
                    <a:pt x="8079" y="6702"/>
                  </a:lnTo>
                  <a:cubicBezTo>
                    <a:pt x="8051" y="6702"/>
                    <a:pt x="8051" y="6702"/>
                    <a:pt x="8036" y="6730"/>
                  </a:cubicBezTo>
                  <a:cubicBezTo>
                    <a:pt x="7966" y="6758"/>
                    <a:pt x="7895" y="6858"/>
                    <a:pt x="7880" y="6957"/>
                  </a:cubicBezTo>
                  <a:cubicBezTo>
                    <a:pt x="7809" y="7298"/>
                    <a:pt x="7582" y="8150"/>
                    <a:pt x="6844" y="8547"/>
                  </a:cubicBezTo>
                  <a:cubicBezTo>
                    <a:pt x="6830" y="8562"/>
                    <a:pt x="6801" y="8590"/>
                    <a:pt x="6787" y="8590"/>
                  </a:cubicBezTo>
                  <a:lnTo>
                    <a:pt x="6375" y="8590"/>
                  </a:lnTo>
                  <a:cubicBezTo>
                    <a:pt x="6375" y="8590"/>
                    <a:pt x="6347" y="8590"/>
                    <a:pt x="6347" y="8576"/>
                  </a:cubicBezTo>
                  <a:cubicBezTo>
                    <a:pt x="6347" y="8576"/>
                    <a:pt x="6333" y="8576"/>
                    <a:pt x="6333" y="8547"/>
                  </a:cubicBezTo>
                  <a:cubicBezTo>
                    <a:pt x="6248" y="8505"/>
                    <a:pt x="6134" y="8391"/>
                    <a:pt x="6063" y="8221"/>
                  </a:cubicBezTo>
                  <a:cubicBezTo>
                    <a:pt x="5964" y="7965"/>
                    <a:pt x="5893" y="7553"/>
                    <a:pt x="5893" y="6915"/>
                  </a:cubicBezTo>
                  <a:cubicBezTo>
                    <a:pt x="5893" y="6758"/>
                    <a:pt x="5949" y="3848"/>
                    <a:pt x="6205" y="2314"/>
                  </a:cubicBezTo>
                  <a:lnTo>
                    <a:pt x="7667" y="1491"/>
                  </a:lnTo>
                  <a:cubicBezTo>
                    <a:pt x="8008" y="1292"/>
                    <a:pt x="8292" y="809"/>
                    <a:pt x="8292" y="426"/>
                  </a:cubicBezTo>
                  <a:cubicBezTo>
                    <a:pt x="8292" y="227"/>
                    <a:pt x="8221" y="85"/>
                    <a:pt x="8107" y="29"/>
                  </a:cubicBezTo>
                  <a:cubicBezTo>
                    <a:pt x="8107" y="29"/>
                    <a:pt x="8093" y="29"/>
                    <a:pt x="8093" y="14"/>
                  </a:cubicBezTo>
                  <a:cubicBezTo>
                    <a:pt x="8093" y="14"/>
                    <a:pt x="8079" y="14"/>
                    <a:pt x="8079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68;p42"/>
            <p:cNvSpPr/>
            <p:nvPr/>
          </p:nvSpPr>
          <p:spPr>
            <a:xfrm>
              <a:off x="1423650" y="1487025"/>
              <a:ext cx="81300" cy="179975"/>
            </a:xfrm>
            <a:custGeom>
              <a:avLst/>
              <a:gdLst/>
              <a:ahLst/>
              <a:cxnLst/>
              <a:rect l="l" t="t" r="r" b="b"/>
              <a:pathLst>
                <a:path w="3252" h="7199" extrusionOk="0">
                  <a:moveTo>
                    <a:pt x="3252" y="1"/>
                  </a:moveTo>
                  <a:lnTo>
                    <a:pt x="1449" y="171"/>
                  </a:lnTo>
                  <a:lnTo>
                    <a:pt x="568" y="3025"/>
                  </a:lnTo>
                  <a:cubicBezTo>
                    <a:pt x="497" y="3266"/>
                    <a:pt x="441" y="3507"/>
                    <a:pt x="412" y="3735"/>
                  </a:cubicBezTo>
                  <a:lnTo>
                    <a:pt x="0" y="7071"/>
                  </a:lnTo>
                  <a:lnTo>
                    <a:pt x="682" y="7199"/>
                  </a:lnTo>
                  <a:lnTo>
                    <a:pt x="1449" y="3436"/>
                  </a:lnTo>
                  <a:cubicBezTo>
                    <a:pt x="2826" y="1676"/>
                    <a:pt x="3252" y="1"/>
                    <a:pt x="32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69;p42"/>
            <p:cNvSpPr/>
            <p:nvPr/>
          </p:nvSpPr>
          <p:spPr>
            <a:xfrm>
              <a:off x="1487900" y="1336875"/>
              <a:ext cx="20600" cy="34825"/>
            </a:xfrm>
            <a:custGeom>
              <a:avLst/>
              <a:gdLst/>
              <a:ahLst/>
              <a:cxnLst/>
              <a:rect l="l" t="t" r="r" b="b"/>
              <a:pathLst>
                <a:path w="824" h="1393" extrusionOk="0">
                  <a:moveTo>
                    <a:pt x="0" y="1"/>
                  </a:moveTo>
                  <a:lnTo>
                    <a:pt x="0" y="753"/>
                  </a:lnTo>
                  <a:lnTo>
                    <a:pt x="0" y="1051"/>
                  </a:lnTo>
                  <a:cubicBezTo>
                    <a:pt x="0" y="1250"/>
                    <a:pt x="171" y="1392"/>
                    <a:pt x="341" y="1392"/>
                  </a:cubicBezTo>
                  <a:lnTo>
                    <a:pt x="611" y="1392"/>
                  </a:lnTo>
                  <a:cubicBezTo>
                    <a:pt x="710" y="1392"/>
                    <a:pt x="824" y="1279"/>
                    <a:pt x="824" y="1179"/>
                  </a:cubicBezTo>
                  <a:lnTo>
                    <a:pt x="824" y="356"/>
                  </a:lnTo>
                  <a:lnTo>
                    <a:pt x="8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70;p42"/>
            <p:cNvSpPr/>
            <p:nvPr/>
          </p:nvSpPr>
          <p:spPr>
            <a:xfrm>
              <a:off x="1468725" y="1295150"/>
              <a:ext cx="52550" cy="59000"/>
            </a:xfrm>
            <a:custGeom>
              <a:avLst/>
              <a:gdLst/>
              <a:ahLst/>
              <a:cxnLst/>
              <a:rect l="l" t="t" r="r" b="b"/>
              <a:pathLst>
                <a:path w="2102" h="2360" extrusionOk="0">
                  <a:moveTo>
                    <a:pt x="1084" y="1"/>
                  </a:moveTo>
                  <a:cubicBezTo>
                    <a:pt x="984" y="1"/>
                    <a:pt x="878" y="24"/>
                    <a:pt x="767" y="80"/>
                  </a:cubicBezTo>
                  <a:cubicBezTo>
                    <a:pt x="540" y="179"/>
                    <a:pt x="384" y="392"/>
                    <a:pt x="327" y="648"/>
                  </a:cubicBezTo>
                  <a:cubicBezTo>
                    <a:pt x="299" y="761"/>
                    <a:pt x="270" y="903"/>
                    <a:pt x="270" y="1017"/>
                  </a:cubicBezTo>
                  <a:cubicBezTo>
                    <a:pt x="270" y="1074"/>
                    <a:pt x="256" y="1116"/>
                    <a:pt x="214" y="1173"/>
                  </a:cubicBezTo>
                  <a:lnTo>
                    <a:pt x="29" y="1372"/>
                  </a:lnTo>
                  <a:cubicBezTo>
                    <a:pt x="1" y="1386"/>
                    <a:pt x="1" y="1428"/>
                    <a:pt x="1" y="1457"/>
                  </a:cubicBezTo>
                  <a:cubicBezTo>
                    <a:pt x="29" y="1499"/>
                    <a:pt x="72" y="1542"/>
                    <a:pt x="128" y="1570"/>
                  </a:cubicBezTo>
                  <a:cubicBezTo>
                    <a:pt x="128" y="1570"/>
                    <a:pt x="143" y="1883"/>
                    <a:pt x="313" y="2138"/>
                  </a:cubicBezTo>
                  <a:cubicBezTo>
                    <a:pt x="356" y="2209"/>
                    <a:pt x="455" y="2252"/>
                    <a:pt x="540" y="2295"/>
                  </a:cubicBezTo>
                  <a:cubicBezTo>
                    <a:pt x="717" y="2338"/>
                    <a:pt x="877" y="2359"/>
                    <a:pt x="1021" y="2359"/>
                  </a:cubicBezTo>
                  <a:cubicBezTo>
                    <a:pt x="1677" y="2359"/>
                    <a:pt x="2006" y="1919"/>
                    <a:pt x="2088" y="1116"/>
                  </a:cubicBezTo>
                  <a:cubicBezTo>
                    <a:pt x="2102" y="903"/>
                    <a:pt x="2045" y="690"/>
                    <a:pt x="1903" y="520"/>
                  </a:cubicBezTo>
                  <a:cubicBezTo>
                    <a:pt x="1736" y="308"/>
                    <a:pt x="1447" y="1"/>
                    <a:pt x="10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371;p42"/>
            <p:cNvSpPr/>
            <p:nvPr/>
          </p:nvSpPr>
          <p:spPr>
            <a:xfrm>
              <a:off x="1478675" y="1318775"/>
              <a:ext cx="7475" cy="3575"/>
            </a:xfrm>
            <a:custGeom>
              <a:avLst/>
              <a:gdLst/>
              <a:ahLst/>
              <a:cxnLst/>
              <a:rect l="l" t="t" r="r" b="b"/>
              <a:pathLst>
                <a:path w="299" h="143" extrusionOk="0">
                  <a:moveTo>
                    <a:pt x="111" y="0"/>
                  </a:moveTo>
                  <a:cubicBezTo>
                    <a:pt x="67" y="0"/>
                    <a:pt x="26" y="16"/>
                    <a:pt x="0" y="29"/>
                  </a:cubicBezTo>
                  <a:lnTo>
                    <a:pt x="0" y="72"/>
                  </a:lnTo>
                  <a:lnTo>
                    <a:pt x="43" y="72"/>
                  </a:lnTo>
                  <a:cubicBezTo>
                    <a:pt x="43" y="72"/>
                    <a:pt x="74" y="52"/>
                    <a:pt x="119" y="52"/>
                  </a:cubicBezTo>
                  <a:cubicBezTo>
                    <a:pt x="158" y="52"/>
                    <a:pt x="209" y="68"/>
                    <a:pt x="256" y="129"/>
                  </a:cubicBezTo>
                  <a:cubicBezTo>
                    <a:pt x="256" y="143"/>
                    <a:pt x="270" y="143"/>
                    <a:pt x="270" y="143"/>
                  </a:cubicBezTo>
                  <a:cubicBezTo>
                    <a:pt x="298" y="143"/>
                    <a:pt x="298" y="114"/>
                    <a:pt x="270" y="100"/>
                  </a:cubicBezTo>
                  <a:cubicBezTo>
                    <a:pt x="224" y="23"/>
                    <a:pt x="165" y="0"/>
                    <a:pt x="111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372;p42"/>
            <p:cNvSpPr/>
            <p:nvPr/>
          </p:nvSpPr>
          <p:spPr>
            <a:xfrm>
              <a:off x="1475475" y="1333700"/>
              <a:ext cx="6400" cy="5025"/>
            </a:xfrm>
            <a:custGeom>
              <a:avLst/>
              <a:gdLst/>
              <a:ahLst/>
              <a:cxnLst/>
              <a:rect l="l" t="t" r="r" b="b"/>
              <a:pathLst>
                <a:path w="256" h="201" extrusionOk="0">
                  <a:moveTo>
                    <a:pt x="242" y="0"/>
                  </a:moveTo>
                  <a:cubicBezTo>
                    <a:pt x="213" y="0"/>
                    <a:pt x="199" y="0"/>
                    <a:pt x="199" y="28"/>
                  </a:cubicBezTo>
                  <a:cubicBezTo>
                    <a:pt x="199" y="41"/>
                    <a:pt x="188" y="146"/>
                    <a:pt x="71" y="146"/>
                  </a:cubicBezTo>
                  <a:cubicBezTo>
                    <a:pt x="58" y="146"/>
                    <a:pt x="44" y="145"/>
                    <a:pt x="29" y="142"/>
                  </a:cubicBezTo>
                  <a:lnTo>
                    <a:pt x="0" y="142"/>
                  </a:lnTo>
                  <a:cubicBezTo>
                    <a:pt x="0" y="185"/>
                    <a:pt x="0" y="185"/>
                    <a:pt x="29" y="199"/>
                  </a:cubicBezTo>
                  <a:cubicBezTo>
                    <a:pt x="39" y="200"/>
                    <a:pt x="49" y="200"/>
                    <a:pt x="58" y="200"/>
                  </a:cubicBezTo>
                  <a:cubicBezTo>
                    <a:pt x="192" y="200"/>
                    <a:pt x="243" y="109"/>
                    <a:pt x="256" y="43"/>
                  </a:cubicBezTo>
                  <a:cubicBezTo>
                    <a:pt x="256" y="28"/>
                    <a:pt x="256" y="0"/>
                    <a:pt x="242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373;p42"/>
            <p:cNvSpPr/>
            <p:nvPr/>
          </p:nvSpPr>
          <p:spPr>
            <a:xfrm>
              <a:off x="1478675" y="1324450"/>
              <a:ext cx="4625" cy="3675"/>
            </a:xfrm>
            <a:custGeom>
              <a:avLst/>
              <a:gdLst/>
              <a:ahLst/>
              <a:cxnLst/>
              <a:rect l="l" t="t" r="r" b="b"/>
              <a:pathLst>
                <a:path w="185" h="147" extrusionOk="0">
                  <a:moveTo>
                    <a:pt x="114" y="1"/>
                  </a:moveTo>
                  <a:cubicBezTo>
                    <a:pt x="71" y="1"/>
                    <a:pt x="43" y="15"/>
                    <a:pt x="14" y="58"/>
                  </a:cubicBezTo>
                  <a:cubicBezTo>
                    <a:pt x="0" y="86"/>
                    <a:pt x="43" y="143"/>
                    <a:pt x="71" y="143"/>
                  </a:cubicBezTo>
                  <a:cubicBezTo>
                    <a:pt x="79" y="145"/>
                    <a:pt x="86" y="147"/>
                    <a:pt x="92" y="147"/>
                  </a:cubicBezTo>
                  <a:cubicBezTo>
                    <a:pt x="123" y="147"/>
                    <a:pt x="145" y="121"/>
                    <a:pt x="156" y="86"/>
                  </a:cubicBezTo>
                  <a:cubicBezTo>
                    <a:pt x="185" y="58"/>
                    <a:pt x="142" y="1"/>
                    <a:pt x="114" y="1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374;p42"/>
            <p:cNvSpPr/>
            <p:nvPr/>
          </p:nvSpPr>
          <p:spPr>
            <a:xfrm>
              <a:off x="1483275" y="1474950"/>
              <a:ext cx="46525" cy="191350"/>
            </a:xfrm>
            <a:custGeom>
              <a:avLst/>
              <a:gdLst/>
              <a:ahLst/>
              <a:cxnLst/>
              <a:rect l="l" t="t" r="r" b="b"/>
              <a:pathLst>
                <a:path w="1861" h="7654" extrusionOk="0">
                  <a:moveTo>
                    <a:pt x="1861" y="1"/>
                  </a:moveTo>
                  <a:lnTo>
                    <a:pt x="185" y="597"/>
                  </a:lnTo>
                  <a:lnTo>
                    <a:pt x="15" y="3579"/>
                  </a:lnTo>
                  <a:cubicBezTo>
                    <a:pt x="1" y="3834"/>
                    <a:pt x="1" y="4076"/>
                    <a:pt x="29" y="4303"/>
                  </a:cubicBezTo>
                  <a:lnTo>
                    <a:pt x="441" y="7654"/>
                  </a:lnTo>
                  <a:lnTo>
                    <a:pt x="1137" y="7611"/>
                  </a:lnTo>
                  <a:lnTo>
                    <a:pt x="966" y="3778"/>
                  </a:lnTo>
                  <a:cubicBezTo>
                    <a:pt x="1861" y="1733"/>
                    <a:pt x="1861" y="1"/>
                    <a:pt x="18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375;p42"/>
            <p:cNvSpPr/>
            <p:nvPr/>
          </p:nvSpPr>
          <p:spPr>
            <a:xfrm>
              <a:off x="1367225" y="1393450"/>
              <a:ext cx="68525" cy="55275"/>
            </a:xfrm>
            <a:custGeom>
              <a:avLst/>
              <a:gdLst/>
              <a:ahLst/>
              <a:cxnLst/>
              <a:rect l="l" t="t" r="r" b="b"/>
              <a:pathLst>
                <a:path w="2741" h="2211" extrusionOk="0">
                  <a:moveTo>
                    <a:pt x="91" y="0"/>
                  </a:moveTo>
                  <a:cubicBezTo>
                    <a:pt x="78" y="0"/>
                    <a:pt x="65" y="7"/>
                    <a:pt x="57" y="24"/>
                  </a:cubicBezTo>
                  <a:cubicBezTo>
                    <a:pt x="0" y="109"/>
                    <a:pt x="57" y="208"/>
                    <a:pt x="128" y="265"/>
                  </a:cubicBezTo>
                  <a:cubicBezTo>
                    <a:pt x="199" y="308"/>
                    <a:pt x="284" y="350"/>
                    <a:pt x="355" y="379"/>
                  </a:cubicBezTo>
                  <a:cubicBezTo>
                    <a:pt x="341" y="620"/>
                    <a:pt x="454" y="847"/>
                    <a:pt x="667" y="975"/>
                  </a:cubicBezTo>
                  <a:cubicBezTo>
                    <a:pt x="710" y="1003"/>
                    <a:pt x="767" y="1003"/>
                    <a:pt x="823" y="1046"/>
                  </a:cubicBezTo>
                  <a:cubicBezTo>
                    <a:pt x="909" y="1074"/>
                    <a:pt x="965" y="1131"/>
                    <a:pt x="1051" y="1160"/>
                  </a:cubicBezTo>
                  <a:cubicBezTo>
                    <a:pt x="1098" y="1183"/>
                    <a:pt x="1144" y="1194"/>
                    <a:pt x="1194" y="1194"/>
                  </a:cubicBezTo>
                  <a:cubicBezTo>
                    <a:pt x="1234" y="1194"/>
                    <a:pt x="1276" y="1187"/>
                    <a:pt x="1320" y="1174"/>
                  </a:cubicBezTo>
                  <a:cubicBezTo>
                    <a:pt x="1675" y="1529"/>
                    <a:pt x="2470" y="2210"/>
                    <a:pt x="2470" y="2210"/>
                  </a:cubicBezTo>
                  <a:cubicBezTo>
                    <a:pt x="2513" y="2068"/>
                    <a:pt x="2740" y="1444"/>
                    <a:pt x="2740" y="1444"/>
                  </a:cubicBezTo>
                  <a:cubicBezTo>
                    <a:pt x="2272" y="1231"/>
                    <a:pt x="1775" y="876"/>
                    <a:pt x="1377" y="592"/>
                  </a:cubicBezTo>
                  <a:cubicBezTo>
                    <a:pt x="1193" y="478"/>
                    <a:pt x="1022" y="336"/>
                    <a:pt x="823" y="237"/>
                  </a:cubicBezTo>
                  <a:cubicBezTo>
                    <a:pt x="724" y="208"/>
                    <a:pt x="625" y="180"/>
                    <a:pt x="511" y="166"/>
                  </a:cubicBezTo>
                  <a:cubicBezTo>
                    <a:pt x="369" y="137"/>
                    <a:pt x="256" y="80"/>
                    <a:pt x="128" y="10"/>
                  </a:cubicBezTo>
                  <a:lnTo>
                    <a:pt x="114" y="10"/>
                  </a:lnTo>
                  <a:cubicBezTo>
                    <a:pt x="108" y="4"/>
                    <a:pt x="99" y="0"/>
                    <a:pt x="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76;p42"/>
            <p:cNvSpPr/>
            <p:nvPr/>
          </p:nvSpPr>
          <p:spPr>
            <a:xfrm>
              <a:off x="1420800" y="1359450"/>
              <a:ext cx="112200" cy="153250"/>
            </a:xfrm>
            <a:custGeom>
              <a:avLst/>
              <a:gdLst/>
              <a:ahLst/>
              <a:cxnLst/>
              <a:rect l="l" t="t" r="r" b="b"/>
              <a:pathLst>
                <a:path w="4488" h="6130" extrusionOk="0">
                  <a:moveTo>
                    <a:pt x="3372" y="1"/>
                  </a:moveTo>
                  <a:cubicBezTo>
                    <a:pt x="3169" y="1"/>
                    <a:pt x="2961" y="48"/>
                    <a:pt x="2741" y="134"/>
                  </a:cubicBezTo>
                  <a:cubicBezTo>
                    <a:pt x="2258" y="319"/>
                    <a:pt x="1804" y="631"/>
                    <a:pt x="1435" y="1000"/>
                  </a:cubicBezTo>
                  <a:cubicBezTo>
                    <a:pt x="1165" y="1242"/>
                    <a:pt x="1023" y="1568"/>
                    <a:pt x="895" y="1909"/>
                  </a:cubicBezTo>
                  <a:cubicBezTo>
                    <a:pt x="810" y="2165"/>
                    <a:pt x="697" y="2420"/>
                    <a:pt x="611" y="2662"/>
                  </a:cubicBezTo>
                  <a:cubicBezTo>
                    <a:pt x="540" y="2633"/>
                    <a:pt x="413" y="2548"/>
                    <a:pt x="413" y="2548"/>
                  </a:cubicBezTo>
                  <a:cubicBezTo>
                    <a:pt x="1" y="2931"/>
                    <a:pt x="129" y="3442"/>
                    <a:pt x="129" y="3442"/>
                  </a:cubicBezTo>
                  <a:cubicBezTo>
                    <a:pt x="129" y="3442"/>
                    <a:pt x="739" y="3925"/>
                    <a:pt x="881" y="3925"/>
                  </a:cubicBezTo>
                  <a:cubicBezTo>
                    <a:pt x="1265" y="3925"/>
                    <a:pt x="1463" y="3130"/>
                    <a:pt x="1534" y="2917"/>
                  </a:cubicBezTo>
                  <a:lnTo>
                    <a:pt x="1534" y="2917"/>
                  </a:lnTo>
                  <a:cubicBezTo>
                    <a:pt x="1392" y="4436"/>
                    <a:pt x="1421" y="5742"/>
                    <a:pt x="1463" y="5842"/>
                  </a:cubicBezTo>
                  <a:cubicBezTo>
                    <a:pt x="1927" y="6051"/>
                    <a:pt x="2376" y="6129"/>
                    <a:pt x="2779" y="6129"/>
                  </a:cubicBezTo>
                  <a:cubicBezTo>
                    <a:pt x="3745" y="6129"/>
                    <a:pt x="4445" y="5677"/>
                    <a:pt x="4445" y="5487"/>
                  </a:cubicBezTo>
                  <a:cubicBezTo>
                    <a:pt x="4487" y="4862"/>
                    <a:pt x="4303" y="1838"/>
                    <a:pt x="4232" y="731"/>
                  </a:cubicBezTo>
                  <a:cubicBezTo>
                    <a:pt x="4218" y="418"/>
                    <a:pt x="3991" y="134"/>
                    <a:pt x="3664" y="35"/>
                  </a:cubicBezTo>
                  <a:cubicBezTo>
                    <a:pt x="3567" y="12"/>
                    <a:pt x="3470" y="1"/>
                    <a:pt x="3372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77;p42"/>
            <p:cNvSpPr/>
            <p:nvPr/>
          </p:nvSpPr>
          <p:spPr>
            <a:xfrm>
              <a:off x="1470150" y="1287700"/>
              <a:ext cx="60725" cy="63850"/>
            </a:xfrm>
            <a:custGeom>
              <a:avLst/>
              <a:gdLst/>
              <a:ahLst/>
              <a:cxnLst/>
              <a:rect l="l" t="t" r="r" b="b"/>
              <a:pathLst>
                <a:path w="2429" h="2554" extrusionOk="0">
                  <a:moveTo>
                    <a:pt x="1184" y="1"/>
                  </a:moveTo>
                  <a:cubicBezTo>
                    <a:pt x="985" y="1"/>
                    <a:pt x="787" y="39"/>
                    <a:pt x="625" y="108"/>
                  </a:cubicBezTo>
                  <a:cubicBezTo>
                    <a:pt x="483" y="165"/>
                    <a:pt x="341" y="264"/>
                    <a:pt x="242" y="392"/>
                  </a:cubicBezTo>
                  <a:cubicBezTo>
                    <a:pt x="199" y="449"/>
                    <a:pt x="171" y="520"/>
                    <a:pt x="128" y="562"/>
                  </a:cubicBezTo>
                  <a:cubicBezTo>
                    <a:pt x="0" y="832"/>
                    <a:pt x="199" y="1088"/>
                    <a:pt x="355" y="1187"/>
                  </a:cubicBezTo>
                  <a:cubicBezTo>
                    <a:pt x="384" y="1088"/>
                    <a:pt x="398" y="917"/>
                    <a:pt x="455" y="832"/>
                  </a:cubicBezTo>
                  <a:lnTo>
                    <a:pt x="469" y="832"/>
                  </a:lnTo>
                  <a:cubicBezTo>
                    <a:pt x="497" y="960"/>
                    <a:pt x="568" y="1088"/>
                    <a:pt x="668" y="1173"/>
                  </a:cubicBezTo>
                  <a:cubicBezTo>
                    <a:pt x="753" y="1258"/>
                    <a:pt x="838" y="1386"/>
                    <a:pt x="966" y="1443"/>
                  </a:cubicBezTo>
                  <a:cubicBezTo>
                    <a:pt x="980" y="1372"/>
                    <a:pt x="994" y="1258"/>
                    <a:pt x="1037" y="1187"/>
                  </a:cubicBezTo>
                  <a:lnTo>
                    <a:pt x="1037" y="1187"/>
                  </a:lnTo>
                  <a:cubicBezTo>
                    <a:pt x="1037" y="1315"/>
                    <a:pt x="980" y="1443"/>
                    <a:pt x="952" y="1556"/>
                  </a:cubicBezTo>
                  <a:cubicBezTo>
                    <a:pt x="923" y="1684"/>
                    <a:pt x="895" y="1897"/>
                    <a:pt x="952" y="2010"/>
                  </a:cubicBezTo>
                  <a:cubicBezTo>
                    <a:pt x="1023" y="1883"/>
                    <a:pt x="1051" y="1755"/>
                    <a:pt x="1179" y="1684"/>
                  </a:cubicBezTo>
                  <a:cubicBezTo>
                    <a:pt x="1235" y="1644"/>
                    <a:pt x="1305" y="1617"/>
                    <a:pt x="1376" y="1617"/>
                  </a:cubicBezTo>
                  <a:cubicBezTo>
                    <a:pt x="1430" y="1617"/>
                    <a:pt x="1485" y="1633"/>
                    <a:pt x="1534" y="1670"/>
                  </a:cubicBezTo>
                  <a:cubicBezTo>
                    <a:pt x="1605" y="1741"/>
                    <a:pt x="1619" y="1868"/>
                    <a:pt x="1562" y="1954"/>
                  </a:cubicBezTo>
                  <a:cubicBezTo>
                    <a:pt x="1520" y="2039"/>
                    <a:pt x="1420" y="2053"/>
                    <a:pt x="1321" y="2081"/>
                  </a:cubicBezTo>
                  <a:cubicBezTo>
                    <a:pt x="1307" y="2152"/>
                    <a:pt x="1335" y="2238"/>
                    <a:pt x="1349" y="2323"/>
                  </a:cubicBezTo>
                  <a:cubicBezTo>
                    <a:pt x="1378" y="2394"/>
                    <a:pt x="1378" y="2479"/>
                    <a:pt x="1378" y="2550"/>
                  </a:cubicBezTo>
                  <a:cubicBezTo>
                    <a:pt x="1390" y="2552"/>
                    <a:pt x="1403" y="2554"/>
                    <a:pt x="1416" y="2554"/>
                  </a:cubicBezTo>
                  <a:cubicBezTo>
                    <a:pt x="1552" y="2554"/>
                    <a:pt x="1716" y="2430"/>
                    <a:pt x="1832" y="2365"/>
                  </a:cubicBezTo>
                  <a:cubicBezTo>
                    <a:pt x="2017" y="2252"/>
                    <a:pt x="2130" y="2110"/>
                    <a:pt x="2230" y="1939"/>
                  </a:cubicBezTo>
                  <a:cubicBezTo>
                    <a:pt x="2400" y="1655"/>
                    <a:pt x="2428" y="1301"/>
                    <a:pt x="2386" y="1002"/>
                  </a:cubicBezTo>
                  <a:cubicBezTo>
                    <a:pt x="2372" y="889"/>
                    <a:pt x="2315" y="747"/>
                    <a:pt x="2258" y="633"/>
                  </a:cubicBezTo>
                  <a:cubicBezTo>
                    <a:pt x="2230" y="548"/>
                    <a:pt x="2173" y="491"/>
                    <a:pt x="2102" y="420"/>
                  </a:cubicBezTo>
                  <a:cubicBezTo>
                    <a:pt x="2031" y="349"/>
                    <a:pt x="1974" y="264"/>
                    <a:pt x="1889" y="207"/>
                  </a:cubicBezTo>
                  <a:cubicBezTo>
                    <a:pt x="1698" y="64"/>
                    <a:pt x="1439" y="1"/>
                    <a:pt x="11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43"/>
          <p:cNvSpPr/>
          <p:nvPr/>
        </p:nvSpPr>
        <p:spPr>
          <a:xfrm>
            <a:off x="3022365" y="830947"/>
            <a:ext cx="240982" cy="1360799"/>
          </a:xfrm>
          <a:custGeom>
            <a:avLst/>
            <a:gdLst/>
            <a:ahLst/>
            <a:cxnLst/>
            <a:rect l="l" t="t" r="r" b="b"/>
            <a:pathLst>
              <a:path w="2145" h="12112" extrusionOk="0">
                <a:moveTo>
                  <a:pt x="43" y="0"/>
                </a:moveTo>
                <a:lnTo>
                  <a:pt x="1" y="10890"/>
                </a:lnTo>
                <a:lnTo>
                  <a:pt x="2131" y="12111"/>
                </a:lnTo>
                <a:lnTo>
                  <a:pt x="2145" y="1236"/>
                </a:lnTo>
                <a:lnTo>
                  <a:pt x="43" y="0"/>
                </a:ln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43"/>
          <p:cNvSpPr/>
          <p:nvPr/>
        </p:nvSpPr>
        <p:spPr>
          <a:xfrm>
            <a:off x="3261658" y="810163"/>
            <a:ext cx="277607" cy="1381584"/>
          </a:xfrm>
          <a:custGeom>
            <a:avLst/>
            <a:gdLst/>
            <a:ahLst/>
            <a:cxnLst/>
            <a:rect l="l" t="t" r="r" b="b"/>
            <a:pathLst>
              <a:path w="2471" h="12297" extrusionOk="0">
                <a:moveTo>
                  <a:pt x="2471" y="1"/>
                </a:moveTo>
                <a:lnTo>
                  <a:pt x="15" y="1421"/>
                </a:lnTo>
                <a:lnTo>
                  <a:pt x="1" y="12296"/>
                </a:lnTo>
                <a:lnTo>
                  <a:pt x="2428" y="10877"/>
                </a:lnTo>
                <a:lnTo>
                  <a:pt x="2471" y="1"/>
                </a:ln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43"/>
          <p:cNvSpPr/>
          <p:nvPr/>
        </p:nvSpPr>
        <p:spPr>
          <a:xfrm>
            <a:off x="3027196" y="671411"/>
            <a:ext cx="512074" cy="298405"/>
          </a:xfrm>
          <a:custGeom>
            <a:avLst/>
            <a:gdLst/>
            <a:ahLst/>
            <a:cxnLst/>
            <a:rect l="l" t="t" r="r" b="b"/>
            <a:pathLst>
              <a:path w="4558" h="2656" extrusionOk="0">
                <a:moveTo>
                  <a:pt x="2428" y="1"/>
                </a:moveTo>
                <a:lnTo>
                  <a:pt x="0" y="1420"/>
                </a:lnTo>
                <a:lnTo>
                  <a:pt x="2102" y="2656"/>
                </a:lnTo>
                <a:lnTo>
                  <a:pt x="4558" y="1236"/>
                </a:lnTo>
                <a:lnTo>
                  <a:pt x="2428" y="1"/>
                </a:lnTo>
                <a:close/>
              </a:path>
            </a:pathLst>
          </a:custGeom>
          <a:solidFill>
            <a:schemeClr val="accent3"/>
          </a:solidFill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43"/>
          <p:cNvSpPr/>
          <p:nvPr/>
        </p:nvSpPr>
        <p:spPr>
          <a:xfrm>
            <a:off x="3497694" y="1440331"/>
            <a:ext cx="240982" cy="1041722"/>
          </a:xfrm>
          <a:custGeom>
            <a:avLst/>
            <a:gdLst/>
            <a:ahLst/>
            <a:cxnLst/>
            <a:rect l="l" t="t" r="r" b="b"/>
            <a:pathLst>
              <a:path w="2145" h="9272" extrusionOk="0">
                <a:moveTo>
                  <a:pt x="29" y="0"/>
                </a:moveTo>
                <a:lnTo>
                  <a:pt x="1" y="8050"/>
                </a:lnTo>
                <a:lnTo>
                  <a:pt x="2131" y="9271"/>
                </a:lnTo>
                <a:lnTo>
                  <a:pt x="2145" y="1221"/>
                </a:lnTo>
                <a:lnTo>
                  <a:pt x="2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43"/>
          <p:cNvSpPr/>
          <p:nvPr/>
        </p:nvSpPr>
        <p:spPr>
          <a:xfrm>
            <a:off x="3736987" y="1417974"/>
            <a:ext cx="274462" cy="1064079"/>
          </a:xfrm>
          <a:custGeom>
            <a:avLst/>
            <a:gdLst/>
            <a:ahLst/>
            <a:cxnLst/>
            <a:rect l="l" t="t" r="r" b="b"/>
            <a:pathLst>
              <a:path w="2443" h="9471" extrusionOk="0">
                <a:moveTo>
                  <a:pt x="2443" y="0"/>
                </a:moveTo>
                <a:lnTo>
                  <a:pt x="15" y="1420"/>
                </a:lnTo>
                <a:lnTo>
                  <a:pt x="1" y="9470"/>
                </a:lnTo>
                <a:lnTo>
                  <a:pt x="2428" y="8051"/>
                </a:lnTo>
                <a:lnTo>
                  <a:pt x="244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43"/>
          <p:cNvSpPr/>
          <p:nvPr/>
        </p:nvSpPr>
        <p:spPr>
          <a:xfrm>
            <a:off x="3500952" y="1280795"/>
            <a:ext cx="510501" cy="296832"/>
          </a:xfrm>
          <a:custGeom>
            <a:avLst/>
            <a:gdLst/>
            <a:ahLst/>
            <a:cxnLst/>
            <a:rect l="l" t="t" r="r" b="b"/>
            <a:pathLst>
              <a:path w="4544" h="2642" extrusionOk="0">
                <a:moveTo>
                  <a:pt x="2428" y="0"/>
                </a:moveTo>
                <a:lnTo>
                  <a:pt x="0" y="1420"/>
                </a:lnTo>
                <a:lnTo>
                  <a:pt x="2116" y="2641"/>
                </a:lnTo>
                <a:lnTo>
                  <a:pt x="4544" y="1221"/>
                </a:lnTo>
                <a:lnTo>
                  <a:pt x="242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43"/>
          <p:cNvSpPr/>
          <p:nvPr/>
        </p:nvSpPr>
        <p:spPr>
          <a:xfrm>
            <a:off x="4044810" y="2159705"/>
            <a:ext cx="242555" cy="649278"/>
          </a:xfrm>
          <a:custGeom>
            <a:avLst/>
            <a:gdLst/>
            <a:ahLst/>
            <a:cxnLst/>
            <a:rect l="l" t="t" r="r" b="b"/>
            <a:pathLst>
              <a:path w="2159" h="5779" extrusionOk="0">
                <a:moveTo>
                  <a:pt x="29" y="0"/>
                </a:moveTo>
                <a:lnTo>
                  <a:pt x="1" y="4558"/>
                </a:lnTo>
                <a:lnTo>
                  <a:pt x="2131" y="5779"/>
                </a:lnTo>
                <a:lnTo>
                  <a:pt x="2159" y="1221"/>
                </a:lnTo>
                <a:lnTo>
                  <a:pt x="29" y="0"/>
                </a:lnTo>
                <a:close/>
              </a:path>
            </a:pathLst>
          </a:custGeom>
          <a:solidFill>
            <a:srgbClr val="6D38F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43"/>
          <p:cNvSpPr/>
          <p:nvPr/>
        </p:nvSpPr>
        <p:spPr>
          <a:xfrm>
            <a:off x="4284103" y="2137348"/>
            <a:ext cx="276034" cy="671636"/>
          </a:xfrm>
          <a:custGeom>
            <a:avLst/>
            <a:gdLst/>
            <a:ahLst/>
            <a:cxnLst/>
            <a:rect l="l" t="t" r="r" b="b"/>
            <a:pathLst>
              <a:path w="2457" h="5978" extrusionOk="0">
                <a:moveTo>
                  <a:pt x="2457" y="1"/>
                </a:moveTo>
                <a:lnTo>
                  <a:pt x="29" y="1420"/>
                </a:lnTo>
                <a:lnTo>
                  <a:pt x="1" y="5978"/>
                </a:lnTo>
                <a:lnTo>
                  <a:pt x="2443" y="4558"/>
                </a:lnTo>
                <a:lnTo>
                  <a:pt x="2457" y="1"/>
                </a:lnTo>
                <a:close/>
              </a:path>
            </a:pathLst>
          </a:custGeom>
          <a:solidFill>
            <a:srgbClr val="AEABFC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43"/>
          <p:cNvSpPr/>
          <p:nvPr/>
        </p:nvSpPr>
        <p:spPr>
          <a:xfrm>
            <a:off x="4048068" y="2000169"/>
            <a:ext cx="512074" cy="296832"/>
          </a:xfrm>
          <a:custGeom>
            <a:avLst/>
            <a:gdLst/>
            <a:ahLst/>
            <a:cxnLst/>
            <a:rect l="l" t="t" r="r" b="b"/>
            <a:pathLst>
              <a:path w="4558" h="2642" extrusionOk="0">
                <a:moveTo>
                  <a:pt x="2428" y="1"/>
                </a:moveTo>
                <a:lnTo>
                  <a:pt x="0" y="1420"/>
                </a:lnTo>
                <a:lnTo>
                  <a:pt x="2130" y="2641"/>
                </a:lnTo>
                <a:lnTo>
                  <a:pt x="4558" y="1222"/>
                </a:lnTo>
                <a:lnTo>
                  <a:pt x="2428" y="1"/>
                </a:lnTo>
                <a:close/>
              </a:path>
            </a:pathLst>
          </a:custGeom>
          <a:solidFill>
            <a:srgbClr val="AEABF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43"/>
          <p:cNvSpPr/>
          <p:nvPr/>
        </p:nvSpPr>
        <p:spPr>
          <a:xfrm>
            <a:off x="2894742" y="676242"/>
            <a:ext cx="47972" cy="1437311"/>
          </a:xfrm>
          <a:custGeom>
            <a:avLst/>
            <a:gdLst/>
            <a:ahLst/>
            <a:cxnLst/>
            <a:rect l="l" t="t" r="r" b="b"/>
            <a:pathLst>
              <a:path w="427" h="12793" extrusionOk="0">
                <a:moveTo>
                  <a:pt x="15" y="242"/>
                </a:moveTo>
                <a:lnTo>
                  <a:pt x="427" y="0"/>
                </a:lnTo>
                <a:lnTo>
                  <a:pt x="399" y="12551"/>
                </a:lnTo>
                <a:lnTo>
                  <a:pt x="1" y="12793"/>
                </a:lnTo>
                <a:close/>
              </a:path>
            </a:pathLst>
          </a:custGeom>
          <a:solidFill>
            <a:srgbClr val="D8DC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43"/>
          <p:cNvSpPr/>
          <p:nvPr/>
        </p:nvSpPr>
        <p:spPr>
          <a:xfrm>
            <a:off x="2837334" y="642762"/>
            <a:ext cx="105381" cy="60670"/>
          </a:xfrm>
          <a:custGeom>
            <a:avLst/>
            <a:gdLst/>
            <a:ahLst/>
            <a:cxnLst/>
            <a:rect l="l" t="t" r="r" b="b"/>
            <a:pathLst>
              <a:path w="938" h="540" extrusionOk="0">
                <a:moveTo>
                  <a:pt x="1" y="227"/>
                </a:moveTo>
                <a:lnTo>
                  <a:pt x="413" y="0"/>
                </a:lnTo>
                <a:lnTo>
                  <a:pt x="938" y="298"/>
                </a:lnTo>
                <a:lnTo>
                  <a:pt x="526" y="540"/>
                </a:lnTo>
                <a:close/>
              </a:path>
            </a:pathLst>
          </a:custGeom>
          <a:solidFill>
            <a:srgbClr val="D8DC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43"/>
          <p:cNvSpPr/>
          <p:nvPr/>
        </p:nvSpPr>
        <p:spPr>
          <a:xfrm>
            <a:off x="2832616" y="668265"/>
            <a:ext cx="1534535" cy="2365670"/>
          </a:xfrm>
          <a:custGeom>
            <a:avLst/>
            <a:gdLst/>
            <a:ahLst/>
            <a:cxnLst/>
            <a:rect l="l" t="t" r="r" b="b"/>
            <a:pathLst>
              <a:path w="13659" h="21056" extrusionOk="0">
                <a:moveTo>
                  <a:pt x="568" y="313"/>
                </a:moveTo>
                <a:lnTo>
                  <a:pt x="554" y="12864"/>
                </a:lnTo>
                <a:lnTo>
                  <a:pt x="13659" y="20431"/>
                </a:lnTo>
                <a:lnTo>
                  <a:pt x="13659" y="21056"/>
                </a:lnTo>
                <a:lnTo>
                  <a:pt x="540" y="13503"/>
                </a:lnTo>
                <a:lnTo>
                  <a:pt x="0" y="13190"/>
                </a:lnTo>
                <a:lnTo>
                  <a:pt x="0" y="12551"/>
                </a:lnTo>
                <a:lnTo>
                  <a:pt x="43" y="0"/>
                </a:lnTo>
                <a:close/>
              </a:path>
            </a:pathLst>
          </a:custGeom>
          <a:solidFill>
            <a:srgbClr val="D8DC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43"/>
          <p:cNvSpPr/>
          <p:nvPr/>
        </p:nvSpPr>
        <p:spPr>
          <a:xfrm>
            <a:off x="2894742" y="2086341"/>
            <a:ext cx="1517122" cy="877464"/>
          </a:xfrm>
          <a:custGeom>
            <a:avLst/>
            <a:gdLst/>
            <a:ahLst/>
            <a:cxnLst/>
            <a:rect l="l" t="t" r="r" b="b"/>
            <a:pathLst>
              <a:path w="13504" h="7810" extrusionOk="0">
                <a:moveTo>
                  <a:pt x="1" y="242"/>
                </a:moveTo>
                <a:lnTo>
                  <a:pt x="399" y="0"/>
                </a:lnTo>
                <a:lnTo>
                  <a:pt x="13503" y="7568"/>
                </a:lnTo>
                <a:lnTo>
                  <a:pt x="13106" y="7809"/>
                </a:lnTo>
                <a:close/>
              </a:path>
            </a:pathLst>
          </a:custGeom>
          <a:solidFill>
            <a:srgbClr val="D8DC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43"/>
          <p:cNvSpPr/>
          <p:nvPr/>
        </p:nvSpPr>
        <p:spPr>
          <a:xfrm>
            <a:off x="4367014" y="2936490"/>
            <a:ext cx="44826" cy="97409"/>
          </a:xfrm>
          <a:custGeom>
            <a:avLst/>
            <a:gdLst/>
            <a:ahLst/>
            <a:cxnLst/>
            <a:rect l="l" t="t" r="r" b="b"/>
            <a:pathLst>
              <a:path w="399" h="867" extrusionOk="0">
                <a:moveTo>
                  <a:pt x="1" y="242"/>
                </a:moveTo>
                <a:lnTo>
                  <a:pt x="398" y="1"/>
                </a:lnTo>
                <a:lnTo>
                  <a:pt x="398" y="640"/>
                </a:lnTo>
                <a:lnTo>
                  <a:pt x="1" y="867"/>
                </a:lnTo>
                <a:close/>
              </a:path>
            </a:pathLst>
          </a:custGeom>
          <a:solidFill>
            <a:srgbClr val="D8DC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43"/>
          <p:cNvSpPr txBox="1">
            <a:spLocks noGrp="1"/>
          </p:cNvSpPr>
          <p:nvPr>
            <p:ph type="title"/>
          </p:nvPr>
        </p:nvSpPr>
        <p:spPr>
          <a:xfrm>
            <a:off x="685800" y="1898040"/>
            <a:ext cx="7738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4000">
                <a:solidFill>
                  <a:schemeClr val="accent2"/>
                </a:solidFill>
              </a:rPr>
              <a:t>Hvala na pažnji</a:t>
            </a:r>
            <a:endParaRPr sz="4000">
              <a:solidFill>
                <a:schemeClr val="accent2"/>
              </a:solidFill>
            </a:endParaRPr>
          </a:p>
        </p:txBody>
      </p:sp>
      <p:sp>
        <p:nvSpPr>
          <p:cNvPr id="399" name="Google Shape;399;p43"/>
          <p:cNvSpPr txBox="1">
            <a:spLocks noGrp="1"/>
          </p:cNvSpPr>
          <p:nvPr>
            <p:ph type="subTitle" idx="1"/>
          </p:nvPr>
        </p:nvSpPr>
        <p:spPr>
          <a:xfrm>
            <a:off x="4762675" y="3036800"/>
            <a:ext cx="3661200" cy="12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sr-Latn-RS" sz="2000"/>
              <a:t>Đurđa Jović 7/3</a:t>
            </a:r>
            <a:endParaRPr sz="2000"/>
          </a:p>
        </p:txBody>
      </p:sp>
      <p:sp>
        <p:nvSpPr>
          <p:cNvPr id="400" name="Google Shape;400;p43"/>
          <p:cNvSpPr/>
          <p:nvPr/>
        </p:nvSpPr>
        <p:spPr>
          <a:xfrm>
            <a:off x="5211579" y="3583881"/>
            <a:ext cx="1567" cy="52"/>
          </a:xfrm>
          <a:custGeom>
            <a:avLst/>
            <a:gdLst/>
            <a:ahLst/>
            <a:cxnLst/>
            <a:rect l="l" t="t" r="r" b="b"/>
            <a:pathLst>
              <a:path w="30" h="1" extrusionOk="0">
                <a:moveTo>
                  <a:pt x="29" y="1"/>
                </a:moveTo>
                <a:lnTo>
                  <a:pt x="1" y="1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43"/>
          <p:cNvSpPr/>
          <p:nvPr/>
        </p:nvSpPr>
        <p:spPr>
          <a:xfrm>
            <a:off x="5203433" y="3583881"/>
            <a:ext cx="3760" cy="2298"/>
          </a:xfrm>
          <a:custGeom>
            <a:avLst/>
            <a:gdLst/>
            <a:ahLst/>
            <a:cxnLst/>
            <a:rect l="l" t="t" r="r" b="b"/>
            <a:pathLst>
              <a:path w="72" h="44" extrusionOk="0">
                <a:moveTo>
                  <a:pt x="72" y="1"/>
                </a:moveTo>
                <a:cubicBezTo>
                  <a:pt x="43" y="1"/>
                  <a:pt x="15" y="15"/>
                  <a:pt x="1" y="43"/>
                </a:cubicBezTo>
                <a:cubicBezTo>
                  <a:pt x="29" y="15"/>
                  <a:pt x="43" y="15"/>
                  <a:pt x="72" y="1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43"/>
          <p:cNvSpPr/>
          <p:nvPr/>
        </p:nvSpPr>
        <p:spPr>
          <a:xfrm>
            <a:off x="5204947" y="2877356"/>
            <a:ext cx="2245" cy="1514"/>
          </a:xfrm>
          <a:custGeom>
            <a:avLst/>
            <a:gdLst/>
            <a:ahLst/>
            <a:cxnLst/>
            <a:rect l="l" t="t" r="r" b="b"/>
            <a:pathLst>
              <a:path w="43" h="29" extrusionOk="0">
                <a:moveTo>
                  <a:pt x="43" y="28"/>
                </a:moveTo>
                <a:cubicBezTo>
                  <a:pt x="14" y="28"/>
                  <a:pt x="0" y="0"/>
                  <a:pt x="0" y="0"/>
                </a:cubicBezTo>
                <a:cubicBezTo>
                  <a:pt x="0" y="0"/>
                  <a:pt x="14" y="28"/>
                  <a:pt x="43" y="28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43"/>
          <p:cNvSpPr/>
          <p:nvPr/>
        </p:nvSpPr>
        <p:spPr>
          <a:xfrm>
            <a:off x="5193824" y="2875842"/>
            <a:ext cx="2977" cy="52"/>
          </a:xfrm>
          <a:custGeom>
            <a:avLst/>
            <a:gdLst/>
            <a:ahLst/>
            <a:cxnLst/>
            <a:rect l="l" t="t" r="r" b="b"/>
            <a:pathLst>
              <a:path w="57" h="1" extrusionOk="0">
                <a:moveTo>
                  <a:pt x="0" y="1"/>
                </a:moveTo>
                <a:lnTo>
                  <a:pt x="57" y="1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43"/>
          <p:cNvSpPr/>
          <p:nvPr/>
        </p:nvSpPr>
        <p:spPr>
          <a:xfrm>
            <a:off x="5208655" y="3583881"/>
            <a:ext cx="2245" cy="52"/>
          </a:xfrm>
          <a:custGeom>
            <a:avLst/>
            <a:gdLst/>
            <a:ahLst/>
            <a:cxnLst/>
            <a:rect l="l" t="t" r="r" b="b"/>
            <a:pathLst>
              <a:path w="43" h="1" extrusionOk="0">
                <a:moveTo>
                  <a:pt x="0" y="1"/>
                </a:moveTo>
                <a:lnTo>
                  <a:pt x="43" y="1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43"/>
          <p:cNvSpPr/>
          <p:nvPr/>
        </p:nvSpPr>
        <p:spPr>
          <a:xfrm>
            <a:off x="5199725" y="2875842"/>
            <a:ext cx="2298" cy="783"/>
          </a:xfrm>
          <a:custGeom>
            <a:avLst/>
            <a:gdLst/>
            <a:ahLst/>
            <a:cxnLst/>
            <a:rect l="l" t="t" r="r" b="b"/>
            <a:pathLst>
              <a:path w="44" h="15" extrusionOk="0">
                <a:moveTo>
                  <a:pt x="43" y="15"/>
                </a:moveTo>
                <a:cubicBezTo>
                  <a:pt x="29" y="15"/>
                  <a:pt x="15" y="1"/>
                  <a:pt x="1" y="1"/>
                </a:cubicBezTo>
                <a:cubicBezTo>
                  <a:pt x="15" y="15"/>
                  <a:pt x="29" y="15"/>
                  <a:pt x="43" y="15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43"/>
          <p:cNvSpPr/>
          <p:nvPr/>
        </p:nvSpPr>
        <p:spPr>
          <a:xfrm>
            <a:off x="5170065" y="2880280"/>
            <a:ext cx="1567" cy="1567"/>
          </a:xfrm>
          <a:custGeom>
            <a:avLst/>
            <a:gdLst/>
            <a:ahLst/>
            <a:cxnLst/>
            <a:rect l="l" t="t" r="r" b="b"/>
            <a:pathLst>
              <a:path w="30" h="30" extrusionOk="0">
                <a:moveTo>
                  <a:pt x="29" y="1"/>
                </a:moveTo>
                <a:cubicBezTo>
                  <a:pt x="15" y="1"/>
                  <a:pt x="1" y="29"/>
                  <a:pt x="1" y="29"/>
                </a:cubicBezTo>
                <a:cubicBezTo>
                  <a:pt x="15" y="1"/>
                  <a:pt x="29" y="1"/>
                  <a:pt x="29" y="1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43"/>
          <p:cNvSpPr/>
          <p:nvPr/>
        </p:nvSpPr>
        <p:spPr>
          <a:xfrm>
            <a:off x="5181918" y="2875842"/>
            <a:ext cx="3029" cy="783"/>
          </a:xfrm>
          <a:custGeom>
            <a:avLst/>
            <a:gdLst/>
            <a:ahLst/>
            <a:cxnLst/>
            <a:rect l="l" t="t" r="r" b="b"/>
            <a:pathLst>
              <a:path w="58" h="15" extrusionOk="0">
                <a:moveTo>
                  <a:pt x="58" y="1"/>
                </a:moveTo>
                <a:lnTo>
                  <a:pt x="1" y="1"/>
                </a:lnTo>
                <a:cubicBezTo>
                  <a:pt x="29" y="15"/>
                  <a:pt x="58" y="15"/>
                  <a:pt x="58" y="1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43"/>
          <p:cNvSpPr/>
          <p:nvPr/>
        </p:nvSpPr>
        <p:spPr>
          <a:xfrm>
            <a:off x="5188603" y="2875842"/>
            <a:ext cx="2298" cy="52"/>
          </a:xfrm>
          <a:custGeom>
            <a:avLst/>
            <a:gdLst/>
            <a:ahLst/>
            <a:cxnLst/>
            <a:rect l="l" t="t" r="r" b="b"/>
            <a:pathLst>
              <a:path w="44" h="1" extrusionOk="0">
                <a:moveTo>
                  <a:pt x="43" y="1"/>
                </a:moveTo>
                <a:lnTo>
                  <a:pt x="1" y="1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43"/>
          <p:cNvSpPr/>
          <p:nvPr/>
        </p:nvSpPr>
        <p:spPr>
          <a:xfrm>
            <a:off x="5176018" y="2877356"/>
            <a:ext cx="3029" cy="1514"/>
          </a:xfrm>
          <a:custGeom>
            <a:avLst/>
            <a:gdLst/>
            <a:ahLst/>
            <a:cxnLst/>
            <a:rect l="l" t="t" r="r" b="b"/>
            <a:pathLst>
              <a:path w="58" h="29" extrusionOk="0">
                <a:moveTo>
                  <a:pt x="57" y="0"/>
                </a:moveTo>
                <a:cubicBezTo>
                  <a:pt x="43" y="0"/>
                  <a:pt x="29" y="0"/>
                  <a:pt x="0" y="28"/>
                </a:cubicBezTo>
                <a:cubicBezTo>
                  <a:pt x="29" y="0"/>
                  <a:pt x="43" y="0"/>
                  <a:pt x="57" y="0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43"/>
          <p:cNvSpPr/>
          <p:nvPr/>
        </p:nvSpPr>
        <p:spPr>
          <a:xfrm>
            <a:off x="2276081" y="1095837"/>
            <a:ext cx="2598" cy="2687"/>
          </a:xfrm>
          <a:custGeom>
            <a:avLst/>
            <a:gdLst/>
            <a:ahLst/>
            <a:cxnLst/>
            <a:rect l="l" t="t" r="r" b="b"/>
            <a:pathLst>
              <a:path w="29" h="30" extrusionOk="0">
                <a:moveTo>
                  <a:pt x="0" y="1"/>
                </a:moveTo>
                <a:lnTo>
                  <a:pt x="28" y="29"/>
                </a:lnTo>
                <a:cubicBezTo>
                  <a:pt x="0" y="29"/>
                  <a:pt x="0" y="29"/>
                  <a:pt x="0" y="1"/>
                </a:cubicBezTo>
                <a:close/>
              </a:path>
            </a:pathLst>
          </a:custGeom>
          <a:solidFill>
            <a:srgbClr val="549C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43"/>
          <p:cNvSpPr/>
          <p:nvPr/>
        </p:nvSpPr>
        <p:spPr>
          <a:xfrm>
            <a:off x="2270975" y="1086969"/>
            <a:ext cx="90" cy="1344"/>
          </a:xfrm>
          <a:custGeom>
            <a:avLst/>
            <a:gdLst/>
            <a:ahLst/>
            <a:cxnLst/>
            <a:rect l="l" t="t" r="r" b="b"/>
            <a:pathLst>
              <a:path w="1" h="15" extrusionOk="0">
                <a:moveTo>
                  <a:pt x="0" y="1"/>
                </a:moveTo>
                <a:lnTo>
                  <a:pt x="0" y="15"/>
                </a:lnTo>
                <a:close/>
              </a:path>
            </a:pathLst>
          </a:custGeom>
          <a:solidFill>
            <a:srgbClr val="549C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43"/>
          <p:cNvSpPr/>
          <p:nvPr/>
        </p:nvSpPr>
        <p:spPr>
          <a:xfrm>
            <a:off x="2272229" y="1092075"/>
            <a:ext cx="1344" cy="1344"/>
          </a:xfrm>
          <a:custGeom>
            <a:avLst/>
            <a:gdLst/>
            <a:ahLst/>
            <a:cxnLst/>
            <a:rect l="l" t="t" r="r" b="b"/>
            <a:pathLst>
              <a:path w="15" h="15" extrusionOk="0">
                <a:moveTo>
                  <a:pt x="15" y="14"/>
                </a:moveTo>
                <a:cubicBezTo>
                  <a:pt x="15" y="14"/>
                  <a:pt x="15" y="0"/>
                  <a:pt x="0" y="0"/>
                </a:cubicBezTo>
                <a:close/>
              </a:path>
            </a:pathLst>
          </a:custGeom>
          <a:solidFill>
            <a:srgbClr val="549CF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43"/>
          <p:cNvSpPr/>
          <p:nvPr/>
        </p:nvSpPr>
        <p:spPr>
          <a:xfrm>
            <a:off x="2270975" y="1088223"/>
            <a:ext cx="14064" cy="16662"/>
          </a:xfrm>
          <a:custGeom>
            <a:avLst/>
            <a:gdLst/>
            <a:ahLst/>
            <a:cxnLst/>
            <a:rect l="l" t="t" r="r" b="b"/>
            <a:pathLst>
              <a:path w="157" h="186" extrusionOk="0">
                <a:moveTo>
                  <a:pt x="0" y="1"/>
                </a:moveTo>
                <a:cubicBezTo>
                  <a:pt x="0" y="5"/>
                  <a:pt x="1" y="8"/>
                  <a:pt x="3" y="10"/>
                </a:cubicBezTo>
                <a:lnTo>
                  <a:pt x="3" y="10"/>
                </a:lnTo>
                <a:cubicBezTo>
                  <a:pt x="2" y="7"/>
                  <a:pt x="1" y="4"/>
                  <a:pt x="0" y="1"/>
                </a:cubicBezTo>
                <a:close/>
                <a:moveTo>
                  <a:pt x="3" y="10"/>
                </a:moveTo>
                <a:cubicBezTo>
                  <a:pt x="6" y="19"/>
                  <a:pt x="10" y="27"/>
                  <a:pt x="14" y="35"/>
                </a:cubicBezTo>
                <a:lnTo>
                  <a:pt x="14" y="35"/>
                </a:lnTo>
                <a:cubicBezTo>
                  <a:pt x="12" y="21"/>
                  <a:pt x="7" y="16"/>
                  <a:pt x="3" y="10"/>
                </a:cubicBezTo>
                <a:close/>
                <a:moveTo>
                  <a:pt x="14" y="35"/>
                </a:moveTo>
                <a:cubicBezTo>
                  <a:pt x="14" y="38"/>
                  <a:pt x="14" y="40"/>
                  <a:pt x="14" y="43"/>
                </a:cubicBezTo>
                <a:cubicBezTo>
                  <a:pt x="16" y="43"/>
                  <a:pt x="18" y="43"/>
                  <a:pt x="19" y="44"/>
                </a:cubicBezTo>
                <a:lnTo>
                  <a:pt x="19" y="44"/>
                </a:lnTo>
                <a:cubicBezTo>
                  <a:pt x="17" y="41"/>
                  <a:pt x="16" y="38"/>
                  <a:pt x="14" y="35"/>
                </a:cubicBezTo>
                <a:close/>
                <a:moveTo>
                  <a:pt x="19" y="44"/>
                </a:moveTo>
                <a:cubicBezTo>
                  <a:pt x="37" y="74"/>
                  <a:pt x="65" y="102"/>
                  <a:pt x="99" y="128"/>
                </a:cubicBezTo>
                <a:lnTo>
                  <a:pt x="99" y="128"/>
                </a:lnTo>
                <a:lnTo>
                  <a:pt x="85" y="114"/>
                </a:lnTo>
                <a:lnTo>
                  <a:pt x="71" y="86"/>
                </a:lnTo>
                <a:lnTo>
                  <a:pt x="29" y="57"/>
                </a:lnTo>
                <a:cubicBezTo>
                  <a:pt x="29" y="57"/>
                  <a:pt x="29" y="46"/>
                  <a:pt x="19" y="44"/>
                </a:cubicBezTo>
                <a:close/>
                <a:moveTo>
                  <a:pt x="99" y="128"/>
                </a:moveTo>
                <a:lnTo>
                  <a:pt x="156" y="185"/>
                </a:lnTo>
                <a:lnTo>
                  <a:pt x="142" y="157"/>
                </a:lnTo>
                <a:cubicBezTo>
                  <a:pt x="127" y="148"/>
                  <a:pt x="112" y="138"/>
                  <a:pt x="99" y="128"/>
                </a:cubicBez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43"/>
          <p:cNvSpPr/>
          <p:nvPr/>
        </p:nvSpPr>
        <p:spPr>
          <a:xfrm>
            <a:off x="2014064" y="1265052"/>
            <a:ext cx="1344" cy="1344"/>
          </a:xfrm>
          <a:custGeom>
            <a:avLst/>
            <a:gdLst/>
            <a:ahLst/>
            <a:cxnLst/>
            <a:rect l="l" t="t" r="r" b="b"/>
            <a:pathLst>
              <a:path w="15" h="15" extrusionOk="0">
                <a:moveTo>
                  <a:pt x="0" y="0"/>
                </a:moveTo>
                <a:lnTo>
                  <a:pt x="14" y="14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43"/>
          <p:cNvSpPr/>
          <p:nvPr/>
        </p:nvSpPr>
        <p:spPr>
          <a:xfrm>
            <a:off x="1997492" y="1244717"/>
            <a:ext cx="1344" cy="2598"/>
          </a:xfrm>
          <a:custGeom>
            <a:avLst/>
            <a:gdLst/>
            <a:ahLst/>
            <a:cxnLst/>
            <a:rect l="l" t="t" r="r" b="b"/>
            <a:pathLst>
              <a:path w="15" h="29" extrusionOk="0">
                <a:moveTo>
                  <a:pt x="15" y="28"/>
                </a:moveTo>
                <a:cubicBezTo>
                  <a:pt x="15" y="14"/>
                  <a:pt x="15" y="14"/>
                  <a:pt x="1" y="0"/>
                </a:cubicBezTo>
                <a:cubicBezTo>
                  <a:pt x="15" y="14"/>
                  <a:pt x="15" y="14"/>
                  <a:pt x="15" y="28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43"/>
          <p:cNvSpPr/>
          <p:nvPr/>
        </p:nvSpPr>
        <p:spPr>
          <a:xfrm>
            <a:off x="2010213" y="1259946"/>
            <a:ext cx="1344" cy="1344"/>
          </a:xfrm>
          <a:custGeom>
            <a:avLst/>
            <a:gdLst/>
            <a:ahLst/>
            <a:cxnLst/>
            <a:rect l="l" t="t" r="r" b="b"/>
            <a:pathLst>
              <a:path w="15" h="15" extrusionOk="0">
                <a:moveTo>
                  <a:pt x="1" y="0"/>
                </a:moveTo>
                <a:lnTo>
                  <a:pt x="15" y="15"/>
                </a:lnTo>
                <a:cubicBezTo>
                  <a:pt x="1" y="15"/>
                  <a:pt x="1" y="15"/>
                  <a:pt x="1" y="0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43"/>
          <p:cNvSpPr/>
          <p:nvPr/>
        </p:nvSpPr>
        <p:spPr>
          <a:xfrm>
            <a:off x="2045865" y="1216679"/>
            <a:ext cx="1344" cy="2687"/>
          </a:xfrm>
          <a:custGeom>
            <a:avLst/>
            <a:gdLst/>
            <a:ahLst/>
            <a:cxnLst/>
            <a:rect l="l" t="t" r="r" b="b"/>
            <a:pathLst>
              <a:path w="15" h="30" extrusionOk="0">
                <a:moveTo>
                  <a:pt x="0" y="29"/>
                </a:moveTo>
                <a:cubicBezTo>
                  <a:pt x="0" y="29"/>
                  <a:pt x="0" y="1"/>
                  <a:pt x="14" y="1"/>
                </a:cubicBezTo>
                <a:cubicBezTo>
                  <a:pt x="0" y="1"/>
                  <a:pt x="0" y="29"/>
                  <a:pt x="0" y="29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43"/>
          <p:cNvSpPr/>
          <p:nvPr/>
        </p:nvSpPr>
        <p:spPr>
          <a:xfrm>
            <a:off x="2044611" y="1221785"/>
            <a:ext cx="0" cy="1344"/>
          </a:xfrm>
          <a:custGeom>
            <a:avLst/>
            <a:gdLst/>
            <a:ahLst/>
            <a:cxnLst/>
            <a:rect l="l" t="t" r="r" b="b"/>
            <a:pathLst>
              <a:path h="15" extrusionOk="0">
                <a:moveTo>
                  <a:pt x="0" y="15"/>
                </a:moveTo>
                <a:lnTo>
                  <a:pt x="0" y="0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43"/>
          <p:cNvSpPr/>
          <p:nvPr/>
        </p:nvSpPr>
        <p:spPr>
          <a:xfrm>
            <a:off x="2049627" y="1212917"/>
            <a:ext cx="1344" cy="1344"/>
          </a:xfrm>
          <a:custGeom>
            <a:avLst/>
            <a:gdLst/>
            <a:ahLst/>
            <a:cxnLst/>
            <a:rect l="l" t="t" r="r" b="b"/>
            <a:pathLst>
              <a:path w="15" h="15" extrusionOk="0">
                <a:moveTo>
                  <a:pt x="1" y="14"/>
                </a:moveTo>
                <a:cubicBezTo>
                  <a:pt x="15" y="14"/>
                  <a:pt x="15" y="0"/>
                  <a:pt x="1" y="14"/>
                </a:cubicBezTo>
                <a:cubicBezTo>
                  <a:pt x="15" y="0"/>
                  <a:pt x="15" y="14"/>
                  <a:pt x="1" y="14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43"/>
          <p:cNvSpPr/>
          <p:nvPr/>
        </p:nvSpPr>
        <p:spPr>
          <a:xfrm>
            <a:off x="2005107" y="1254840"/>
            <a:ext cx="1433" cy="2687"/>
          </a:xfrm>
          <a:custGeom>
            <a:avLst/>
            <a:gdLst/>
            <a:ahLst/>
            <a:cxnLst/>
            <a:rect l="l" t="t" r="r" b="b"/>
            <a:pathLst>
              <a:path w="16" h="30" extrusionOk="0">
                <a:moveTo>
                  <a:pt x="1" y="1"/>
                </a:moveTo>
                <a:lnTo>
                  <a:pt x="15" y="29"/>
                </a:lnTo>
                <a:cubicBezTo>
                  <a:pt x="1" y="29"/>
                  <a:pt x="1" y="1"/>
                  <a:pt x="1" y="1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43"/>
          <p:cNvSpPr/>
          <p:nvPr/>
        </p:nvSpPr>
        <p:spPr>
          <a:xfrm>
            <a:off x="1994984" y="1239611"/>
            <a:ext cx="2598" cy="2598"/>
          </a:xfrm>
          <a:custGeom>
            <a:avLst/>
            <a:gdLst/>
            <a:ahLst/>
            <a:cxnLst/>
            <a:rect l="l" t="t" r="r" b="b"/>
            <a:pathLst>
              <a:path w="29" h="29" extrusionOk="0">
                <a:moveTo>
                  <a:pt x="0" y="0"/>
                </a:moveTo>
                <a:lnTo>
                  <a:pt x="0" y="29"/>
                </a:lnTo>
                <a:cubicBezTo>
                  <a:pt x="29" y="14"/>
                  <a:pt x="0" y="0"/>
                  <a:pt x="0" y="0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43"/>
          <p:cNvSpPr/>
          <p:nvPr/>
        </p:nvSpPr>
        <p:spPr>
          <a:xfrm>
            <a:off x="2000090" y="1251077"/>
            <a:ext cx="1344" cy="1344"/>
          </a:xfrm>
          <a:custGeom>
            <a:avLst/>
            <a:gdLst/>
            <a:ahLst/>
            <a:cxnLst/>
            <a:rect l="l" t="t" r="r" b="b"/>
            <a:pathLst>
              <a:path w="15" h="15" extrusionOk="0">
                <a:moveTo>
                  <a:pt x="0" y="0"/>
                </a:moveTo>
                <a:lnTo>
                  <a:pt x="14" y="14"/>
                </a:lnTo>
                <a:cubicBezTo>
                  <a:pt x="14" y="14"/>
                  <a:pt x="14" y="0"/>
                  <a:pt x="0" y="0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43"/>
          <p:cNvSpPr/>
          <p:nvPr/>
        </p:nvSpPr>
        <p:spPr>
          <a:xfrm>
            <a:off x="1994984" y="1233251"/>
            <a:ext cx="90" cy="2598"/>
          </a:xfrm>
          <a:custGeom>
            <a:avLst/>
            <a:gdLst/>
            <a:ahLst/>
            <a:cxnLst/>
            <a:rect l="l" t="t" r="r" b="b"/>
            <a:pathLst>
              <a:path w="1" h="29" extrusionOk="0">
                <a:moveTo>
                  <a:pt x="0" y="0"/>
                </a:moveTo>
                <a:lnTo>
                  <a:pt x="0" y="29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43"/>
          <p:cNvSpPr/>
          <p:nvPr/>
        </p:nvSpPr>
        <p:spPr>
          <a:xfrm>
            <a:off x="2050881" y="1239611"/>
            <a:ext cx="1433" cy="1344"/>
          </a:xfrm>
          <a:custGeom>
            <a:avLst/>
            <a:gdLst/>
            <a:ahLst/>
            <a:cxnLst/>
            <a:rect l="l" t="t" r="r" b="b"/>
            <a:pathLst>
              <a:path w="16" h="15" extrusionOk="0">
                <a:moveTo>
                  <a:pt x="1" y="0"/>
                </a:moveTo>
                <a:lnTo>
                  <a:pt x="15" y="14"/>
                </a:lnTo>
                <a:cubicBezTo>
                  <a:pt x="15" y="14"/>
                  <a:pt x="1" y="14"/>
                  <a:pt x="1" y="0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43"/>
          <p:cNvSpPr/>
          <p:nvPr/>
        </p:nvSpPr>
        <p:spPr>
          <a:xfrm>
            <a:off x="2042013" y="1162036"/>
            <a:ext cx="141268" cy="70052"/>
          </a:xfrm>
          <a:custGeom>
            <a:avLst/>
            <a:gdLst/>
            <a:ahLst/>
            <a:cxnLst/>
            <a:rect l="l" t="t" r="r" b="b"/>
            <a:pathLst>
              <a:path w="1577" h="782" extrusionOk="0">
                <a:moveTo>
                  <a:pt x="29" y="724"/>
                </a:moveTo>
                <a:cubicBezTo>
                  <a:pt x="29" y="653"/>
                  <a:pt x="86" y="568"/>
                  <a:pt x="171" y="511"/>
                </a:cubicBezTo>
                <a:lnTo>
                  <a:pt x="838" y="114"/>
                </a:lnTo>
                <a:cubicBezTo>
                  <a:pt x="1037" y="0"/>
                  <a:pt x="1378" y="14"/>
                  <a:pt x="1577" y="114"/>
                </a:cubicBezTo>
                <a:cubicBezTo>
                  <a:pt x="1364" y="0"/>
                  <a:pt x="1037" y="0"/>
                  <a:pt x="838" y="100"/>
                </a:cubicBezTo>
                <a:lnTo>
                  <a:pt x="157" y="511"/>
                </a:lnTo>
                <a:cubicBezTo>
                  <a:pt x="128" y="526"/>
                  <a:pt x="100" y="540"/>
                  <a:pt x="86" y="568"/>
                </a:cubicBezTo>
                <a:lnTo>
                  <a:pt x="57" y="582"/>
                </a:lnTo>
                <a:lnTo>
                  <a:pt x="29" y="611"/>
                </a:lnTo>
                <a:cubicBezTo>
                  <a:pt x="29" y="611"/>
                  <a:pt x="29" y="639"/>
                  <a:pt x="15" y="639"/>
                </a:cubicBezTo>
                <a:cubicBezTo>
                  <a:pt x="15" y="653"/>
                  <a:pt x="1" y="653"/>
                  <a:pt x="1" y="667"/>
                </a:cubicBezTo>
                <a:lnTo>
                  <a:pt x="1" y="682"/>
                </a:lnTo>
                <a:lnTo>
                  <a:pt x="1" y="781"/>
                </a:lnTo>
                <a:lnTo>
                  <a:pt x="29" y="724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43"/>
          <p:cNvSpPr/>
          <p:nvPr/>
        </p:nvSpPr>
        <p:spPr>
          <a:xfrm>
            <a:off x="2044611" y="1229399"/>
            <a:ext cx="0" cy="2687"/>
          </a:xfrm>
          <a:custGeom>
            <a:avLst/>
            <a:gdLst/>
            <a:ahLst/>
            <a:cxnLst/>
            <a:rect l="l" t="t" r="r" b="b"/>
            <a:pathLst>
              <a:path h="30" extrusionOk="0">
                <a:moveTo>
                  <a:pt x="0" y="1"/>
                </a:moveTo>
                <a:lnTo>
                  <a:pt x="0" y="29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43"/>
          <p:cNvSpPr/>
          <p:nvPr/>
        </p:nvSpPr>
        <p:spPr>
          <a:xfrm>
            <a:off x="2045865" y="1234505"/>
            <a:ext cx="2598" cy="1344"/>
          </a:xfrm>
          <a:custGeom>
            <a:avLst/>
            <a:gdLst/>
            <a:ahLst/>
            <a:cxnLst/>
            <a:rect l="l" t="t" r="r" b="b"/>
            <a:pathLst>
              <a:path w="29" h="15" extrusionOk="0">
                <a:moveTo>
                  <a:pt x="29" y="15"/>
                </a:moveTo>
                <a:cubicBezTo>
                  <a:pt x="29" y="15"/>
                  <a:pt x="29" y="0"/>
                  <a:pt x="0" y="0"/>
                </a:cubicBez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43"/>
          <p:cNvSpPr/>
          <p:nvPr/>
        </p:nvSpPr>
        <p:spPr>
          <a:xfrm>
            <a:off x="2044611" y="1226891"/>
            <a:ext cx="14064" cy="20424"/>
          </a:xfrm>
          <a:custGeom>
            <a:avLst/>
            <a:gdLst/>
            <a:ahLst/>
            <a:cxnLst/>
            <a:rect l="l" t="t" r="r" b="b"/>
            <a:pathLst>
              <a:path w="157" h="228" extrusionOk="0">
                <a:moveTo>
                  <a:pt x="85" y="156"/>
                </a:moveTo>
                <a:lnTo>
                  <a:pt x="71" y="142"/>
                </a:lnTo>
                <a:lnTo>
                  <a:pt x="43" y="100"/>
                </a:lnTo>
                <a:cubicBezTo>
                  <a:pt x="43" y="100"/>
                  <a:pt x="43" y="85"/>
                  <a:pt x="14" y="85"/>
                </a:cubicBezTo>
                <a:cubicBezTo>
                  <a:pt x="14" y="71"/>
                  <a:pt x="0" y="71"/>
                  <a:pt x="0" y="57"/>
                </a:cubicBezTo>
                <a:lnTo>
                  <a:pt x="0" y="29"/>
                </a:lnTo>
                <a:lnTo>
                  <a:pt x="0" y="0"/>
                </a:lnTo>
                <a:lnTo>
                  <a:pt x="0" y="0"/>
                </a:lnTo>
                <a:lnTo>
                  <a:pt x="0" y="57"/>
                </a:lnTo>
                <a:cubicBezTo>
                  <a:pt x="14" y="100"/>
                  <a:pt x="71" y="156"/>
                  <a:pt x="142" y="213"/>
                </a:cubicBezTo>
                <a:lnTo>
                  <a:pt x="156" y="227"/>
                </a:lnTo>
                <a:close/>
              </a:path>
            </a:pathLst>
          </a:custGeom>
          <a:solidFill>
            <a:srgbClr val="F39B0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9" name="Google Shape;429;p43"/>
          <p:cNvGrpSpPr/>
          <p:nvPr/>
        </p:nvGrpSpPr>
        <p:grpSpPr>
          <a:xfrm>
            <a:off x="592596" y="241965"/>
            <a:ext cx="2075680" cy="4105307"/>
            <a:chOff x="2850550" y="3000525"/>
            <a:chExt cx="349300" cy="690850"/>
          </a:xfrm>
        </p:grpSpPr>
        <p:sp>
          <p:nvSpPr>
            <p:cNvPr id="430" name="Google Shape;430;p43"/>
            <p:cNvSpPr/>
            <p:nvPr/>
          </p:nvSpPr>
          <p:spPr>
            <a:xfrm>
              <a:off x="3198050" y="3247925"/>
              <a:ext cx="375" cy="2150"/>
            </a:xfrm>
            <a:custGeom>
              <a:avLst/>
              <a:gdLst/>
              <a:ahLst/>
              <a:cxnLst/>
              <a:rect l="l" t="t" r="r" b="b"/>
              <a:pathLst>
                <a:path w="15" h="86" extrusionOk="0">
                  <a:moveTo>
                    <a:pt x="15" y="1"/>
                  </a:moveTo>
                  <a:cubicBezTo>
                    <a:pt x="15" y="29"/>
                    <a:pt x="1" y="72"/>
                    <a:pt x="1" y="86"/>
                  </a:cubicBezTo>
                  <a:cubicBezTo>
                    <a:pt x="1" y="72"/>
                    <a:pt x="15" y="29"/>
                    <a:pt x="15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43"/>
            <p:cNvSpPr/>
            <p:nvPr/>
          </p:nvSpPr>
          <p:spPr>
            <a:xfrm>
              <a:off x="3196625" y="3252900"/>
              <a:ext cx="1100" cy="2150"/>
            </a:xfrm>
            <a:custGeom>
              <a:avLst/>
              <a:gdLst/>
              <a:ahLst/>
              <a:cxnLst/>
              <a:rect l="l" t="t" r="r" b="b"/>
              <a:pathLst>
                <a:path w="44" h="86" extrusionOk="0">
                  <a:moveTo>
                    <a:pt x="43" y="1"/>
                  </a:moveTo>
                  <a:cubicBezTo>
                    <a:pt x="43" y="29"/>
                    <a:pt x="15" y="57"/>
                    <a:pt x="1" y="86"/>
                  </a:cubicBezTo>
                  <a:cubicBezTo>
                    <a:pt x="15" y="43"/>
                    <a:pt x="15" y="15"/>
                    <a:pt x="43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43"/>
            <p:cNvSpPr/>
            <p:nvPr/>
          </p:nvSpPr>
          <p:spPr>
            <a:xfrm>
              <a:off x="3195200" y="3257150"/>
              <a:ext cx="1100" cy="2175"/>
            </a:xfrm>
            <a:custGeom>
              <a:avLst/>
              <a:gdLst/>
              <a:ahLst/>
              <a:cxnLst/>
              <a:rect l="l" t="t" r="r" b="b"/>
              <a:pathLst>
                <a:path w="44" h="87" extrusionOk="0">
                  <a:moveTo>
                    <a:pt x="44" y="1"/>
                  </a:moveTo>
                  <a:cubicBezTo>
                    <a:pt x="29" y="44"/>
                    <a:pt x="29" y="72"/>
                    <a:pt x="1" y="86"/>
                  </a:cubicBezTo>
                  <a:cubicBezTo>
                    <a:pt x="1" y="72"/>
                    <a:pt x="29" y="44"/>
                    <a:pt x="44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43"/>
            <p:cNvSpPr/>
            <p:nvPr/>
          </p:nvSpPr>
          <p:spPr>
            <a:xfrm>
              <a:off x="3198400" y="3243325"/>
              <a:ext cx="375" cy="2150"/>
            </a:xfrm>
            <a:custGeom>
              <a:avLst/>
              <a:gdLst/>
              <a:ahLst/>
              <a:cxnLst/>
              <a:rect l="l" t="t" r="r" b="b"/>
              <a:pathLst>
                <a:path w="15" h="86" extrusionOk="0">
                  <a:moveTo>
                    <a:pt x="15" y="0"/>
                  </a:moveTo>
                  <a:cubicBezTo>
                    <a:pt x="15" y="43"/>
                    <a:pt x="15" y="71"/>
                    <a:pt x="1" y="85"/>
                  </a:cubicBezTo>
                  <a:cubicBezTo>
                    <a:pt x="15" y="57"/>
                    <a:pt x="15" y="29"/>
                    <a:pt x="15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43"/>
            <p:cNvSpPr/>
            <p:nvPr/>
          </p:nvSpPr>
          <p:spPr>
            <a:xfrm>
              <a:off x="3178175" y="3283775"/>
              <a:ext cx="2150" cy="2150"/>
            </a:xfrm>
            <a:custGeom>
              <a:avLst/>
              <a:gdLst/>
              <a:ahLst/>
              <a:cxnLst/>
              <a:rect l="l" t="t" r="r" b="b"/>
              <a:pathLst>
                <a:path w="86" h="86" extrusionOk="0">
                  <a:moveTo>
                    <a:pt x="86" y="1"/>
                  </a:moveTo>
                  <a:lnTo>
                    <a:pt x="0" y="86"/>
                  </a:lnTo>
                  <a:cubicBezTo>
                    <a:pt x="15" y="58"/>
                    <a:pt x="43" y="43"/>
                    <a:pt x="86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43"/>
            <p:cNvSpPr/>
            <p:nvPr/>
          </p:nvSpPr>
          <p:spPr>
            <a:xfrm>
              <a:off x="3182075" y="3279525"/>
              <a:ext cx="1800" cy="2150"/>
            </a:xfrm>
            <a:custGeom>
              <a:avLst/>
              <a:gdLst/>
              <a:ahLst/>
              <a:cxnLst/>
              <a:rect l="l" t="t" r="r" b="b"/>
              <a:pathLst>
                <a:path w="72" h="86" extrusionOk="0">
                  <a:moveTo>
                    <a:pt x="72" y="0"/>
                  </a:moveTo>
                  <a:cubicBezTo>
                    <a:pt x="57" y="29"/>
                    <a:pt x="15" y="43"/>
                    <a:pt x="1" y="86"/>
                  </a:cubicBezTo>
                  <a:cubicBezTo>
                    <a:pt x="15" y="57"/>
                    <a:pt x="29" y="29"/>
                    <a:pt x="72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43"/>
            <p:cNvSpPr/>
            <p:nvPr/>
          </p:nvSpPr>
          <p:spPr>
            <a:xfrm>
              <a:off x="3185275" y="3275275"/>
              <a:ext cx="1800" cy="2500"/>
            </a:xfrm>
            <a:custGeom>
              <a:avLst/>
              <a:gdLst/>
              <a:ahLst/>
              <a:cxnLst/>
              <a:rect l="l" t="t" r="r" b="b"/>
              <a:pathLst>
                <a:path w="72" h="100" extrusionOk="0">
                  <a:moveTo>
                    <a:pt x="71" y="0"/>
                  </a:moveTo>
                  <a:cubicBezTo>
                    <a:pt x="43" y="43"/>
                    <a:pt x="15" y="57"/>
                    <a:pt x="0" y="99"/>
                  </a:cubicBezTo>
                  <a:cubicBezTo>
                    <a:pt x="15" y="57"/>
                    <a:pt x="43" y="28"/>
                    <a:pt x="71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43"/>
            <p:cNvSpPr/>
            <p:nvPr/>
          </p:nvSpPr>
          <p:spPr>
            <a:xfrm>
              <a:off x="3188825" y="3271000"/>
              <a:ext cx="1075" cy="2150"/>
            </a:xfrm>
            <a:custGeom>
              <a:avLst/>
              <a:gdLst/>
              <a:ahLst/>
              <a:cxnLst/>
              <a:rect l="l" t="t" r="r" b="b"/>
              <a:pathLst>
                <a:path w="43" h="86" extrusionOk="0">
                  <a:moveTo>
                    <a:pt x="43" y="1"/>
                  </a:moveTo>
                  <a:cubicBezTo>
                    <a:pt x="29" y="29"/>
                    <a:pt x="15" y="43"/>
                    <a:pt x="0" y="86"/>
                  </a:cubicBezTo>
                  <a:cubicBezTo>
                    <a:pt x="0" y="43"/>
                    <a:pt x="15" y="15"/>
                    <a:pt x="43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43"/>
            <p:cNvSpPr/>
            <p:nvPr/>
          </p:nvSpPr>
          <p:spPr>
            <a:xfrm>
              <a:off x="3193425" y="3261775"/>
              <a:ext cx="1100" cy="2150"/>
            </a:xfrm>
            <a:custGeom>
              <a:avLst/>
              <a:gdLst/>
              <a:ahLst/>
              <a:cxnLst/>
              <a:rect l="l" t="t" r="r" b="b"/>
              <a:pathLst>
                <a:path w="44" h="86" extrusionOk="0">
                  <a:moveTo>
                    <a:pt x="44" y="1"/>
                  </a:moveTo>
                  <a:cubicBezTo>
                    <a:pt x="29" y="29"/>
                    <a:pt x="1" y="57"/>
                    <a:pt x="1" y="86"/>
                  </a:cubicBezTo>
                  <a:cubicBezTo>
                    <a:pt x="1" y="57"/>
                    <a:pt x="29" y="29"/>
                    <a:pt x="44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43"/>
            <p:cNvSpPr/>
            <p:nvPr/>
          </p:nvSpPr>
          <p:spPr>
            <a:xfrm>
              <a:off x="3190950" y="3266400"/>
              <a:ext cx="1450" cy="2500"/>
            </a:xfrm>
            <a:custGeom>
              <a:avLst/>
              <a:gdLst/>
              <a:ahLst/>
              <a:cxnLst/>
              <a:rect l="l" t="t" r="r" b="b"/>
              <a:pathLst>
                <a:path w="58" h="100" extrusionOk="0">
                  <a:moveTo>
                    <a:pt x="57" y="0"/>
                  </a:moveTo>
                  <a:cubicBezTo>
                    <a:pt x="29" y="43"/>
                    <a:pt x="15" y="71"/>
                    <a:pt x="1" y="99"/>
                  </a:cubicBezTo>
                  <a:cubicBezTo>
                    <a:pt x="15" y="57"/>
                    <a:pt x="29" y="28"/>
                    <a:pt x="57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43"/>
            <p:cNvSpPr/>
            <p:nvPr/>
          </p:nvSpPr>
          <p:spPr>
            <a:xfrm>
              <a:off x="3167875" y="3224500"/>
              <a:ext cx="375" cy="2150"/>
            </a:xfrm>
            <a:custGeom>
              <a:avLst/>
              <a:gdLst/>
              <a:ahLst/>
              <a:cxnLst/>
              <a:rect l="l" t="t" r="r" b="b"/>
              <a:pathLst>
                <a:path w="15" h="86" extrusionOk="0">
                  <a:moveTo>
                    <a:pt x="15" y="86"/>
                  </a:moveTo>
                  <a:cubicBezTo>
                    <a:pt x="15" y="43"/>
                    <a:pt x="1" y="29"/>
                    <a:pt x="1" y="1"/>
                  </a:cubicBezTo>
                  <a:lnTo>
                    <a:pt x="1" y="1"/>
                  </a:lnTo>
                  <a:cubicBezTo>
                    <a:pt x="15" y="29"/>
                    <a:pt x="15" y="72"/>
                    <a:pt x="15" y="86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43"/>
            <p:cNvSpPr/>
            <p:nvPr/>
          </p:nvSpPr>
          <p:spPr>
            <a:xfrm>
              <a:off x="3082700" y="3163450"/>
              <a:ext cx="46150" cy="17775"/>
            </a:xfrm>
            <a:custGeom>
              <a:avLst/>
              <a:gdLst/>
              <a:ahLst/>
              <a:cxnLst/>
              <a:rect l="l" t="t" r="r" b="b"/>
              <a:pathLst>
                <a:path w="1846" h="711" extrusionOk="0">
                  <a:moveTo>
                    <a:pt x="0" y="1"/>
                  </a:moveTo>
                  <a:lnTo>
                    <a:pt x="0" y="1"/>
                  </a:lnTo>
                  <a:cubicBezTo>
                    <a:pt x="668" y="171"/>
                    <a:pt x="1292" y="398"/>
                    <a:pt x="1846" y="711"/>
                  </a:cubicBezTo>
                  <a:cubicBezTo>
                    <a:pt x="1292" y="398"/>
                    <a:pt x="668" y="157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43"/>
            <p:cNvSpPr/>
            <p:nvPr/>
          </p:nvSpPr>
          <p:spPr>
            <a:xfrm>
              <a:off x="3146950" y="3193975"/>
              <a:ext cx="1075" cy="750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0" y="1"/>
                  </a:moveTo>
                  <a:cubicBezTo>
                    <a:pt x="14" y="15"/>
                    <a:pt x="14" y="29"/>
                    <a:pt x="43" y="29"/>
                  </a:cubicBezTo>
                  <a:cubicBezTo>
                    <a:pt x="14" y="29"/>
                    <a:pt x="14" y="1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43"/>
            <p:cNvSpPr/>
            <p:nvPr/>
          </p:nvSpPr>
          <p:spPr>
            <a:xfrm>
              <a:off x="3134525" y="3184750"/>
              <a:ext cx="1800" cy="1450"/>
            </a:xfrm>
            <a:custGeom>
              <a:avLst/>
              <a:gdLst/>
              <a:ahLst/>
              <a:cxnLst/>
              <a:rect l="l" t="t" r="r" b="b"/>
              <a:pathLst>
                <a:path w="72" h="58" extrusionOk="0">
                  <a:moveTo>
                    <a:pt x="0" y="1"/>
                  </a:moveTo>
                  <a:cubicBezTo>
                    <a:pt x="43" y="29"/>
                    <a:pt x="57" y="43"/>
                    <a:pt x="71" y="57"/>
                  </a:cubicBezTo>
                  <a:cubicBezTo>
                    <a:pt x="57" y="43"/>
                    <a:pt x="43" y="15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43"/>
            <p:cNvSpPr/>
            <p:nvPr/>
          </p:nvSpPr>
          <p:spPr>
            <a:xfrm>
              <a:off x="3151550" y="3198250"/>
              <a:ext cx="1100" cy="1425"/>
            </a:xfrm>
            <a:custGeom>
              <a:avLst/>
              <a:gdLst/>
              <a:ahLst/>
              <a:cxnLst/>
              <a:rect l="l" t="t" r="r" b="b"/>
              <a:pathLst>
                <a:path w="44" h="57" extrusionOk="0">
                  <a:moveTo>
                    <a:pt x="43" y="57"/>
                  </a:moveTo>
                  <a:lnTo>
                    <a:pt x="43" y="57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43"/>
            <p:cNvSpPr/>
            <p:nvPr/>
          </p:nvSpPr>
          <p:spPr>
            <a:xfrm>
              <a:off x="3159725" y="3208525"/>
              <a:ext cx="1075" cy="750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0" y="1"/>
                  </a:moveTo>
                  <a:lnTo>
                    <a:pt x="43" y="29"/>
                  </a:lnTo>
                  <a:cubicBezTo>
                    <a:pt x="29" y="15"/>
                    <a:pt x="29" y="1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43"/>
            <p:cNvSpPr/>
            <p:nvPr/>
          </p:nvSpPr>
          <p:spPr>
            <a:xfrm>
              <a:off x="3140900" y="3189375"/>
              <a:ext cx="1100" cy="725"/>
            </a:xfrm>
            <a:custGeom>
              <a:avLst/>
              <a:gdLst/>
              <a:ahLst/>
              <a:cxnLst/>
              <a:rect l="l" t="t" r="r" b="b"/>
              <a:pathLst>
                <a:path w="44" h="29" extrusionOk="0">
                  <a:moveTo>
                    <a:pt x="43" y="29"/>
                  </a:moveTo>
                  <a:lnTo>
                    <a:pt x="43" y="29"/>
                  </a:lnTo>
                  <a:cubicBezTo>
                    <a:pt x="29" y="14"/>
                    <a:pt x="15" y="0"/>
                    <a:pt x="1" y="0"/>
                  </a:cubicBezTo>
                  <a:lnTo>
                    <a:pt x="1" y="0"/>
                  </a:lnTo>
                  <a:cubicBezTo>
                    <a:pt x="15" y="0"/>
                    <a:pt x="29" y="14"/>
                    <a:pt x="43" y="29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43"/>
            <p:cNvSpPr/>
            <p:nvPr/>
          </p:nvSpPr>
          <p:spPr>
            <a:xfrm>
              <a:off x="3167525" y="3223450"/>
              <a:ext cx="375" cy="1425"/>
            </a:xfrm>
            <a:custGeom>
              <a:avLst/>
              <a:gdLst/>
              <a:ahLst/>
              <a:cxnLst/>
              <a:rect l="l" t="t" r="r" b="b"/>
              <a:pathLst>
                <a:path w="15" h="57" extrusionOk="0">
                  <a:moveTo>
                    <a:pt x="15" y="57"/>
                  </a:moveTo>
                  <a:lnTo>
                    <a:pt x="15" y="57"/>
                  </a:lnTo>
                  <a:cubicBezTo>
                    <a:pt x="15" y="43"/>
                    <a:pt x="1" y="14"/>
                    <a:pt x="1" y="0"/>
                  </a:cubicBezTo>
                  <a:lnTo>
                    <a:pt x="1" y="0"/>
                  </a:lnTo>
                  <a:cubicBezTo>
                    <a:pt x="15" y="14"/>
                    <a:pt x="15" y="43"/>
                    <a:pt x="15" y="57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43"/>
            <p:cNvSpPr/>
            <p:nvPr/>
          </p:nvSpPr>
          <p:spPr>
            <a:xfrm>
              <a:off x="2903800" y="3302600"/>
              <a:ext cx="2150" cy="1075"/>
            </a:xfrm>
            <a:custGeom>
              <a:avLst/>
              <a:gdLst/>
              <a:ahLst/>
              <a:cxnLst/>
              <a:rect l="l" t="t" r="r" b="b"/>
              <a:pathLst>
                <a:path w="86" h="43" extrusionOk="0">
                  <a:moveTo>
                    <a:pt x="86" y="43"/>
                  </a:moveTo>
                  <a:cubicBezTo>
                    <a:pt x="57" y="29"/>
                    <a:pt x="43" y="14"/>
                    <a:pt x="0" y="0"/>
                  </a:cubicBezTo>
                  <a:cubicBezTo>
                    <a:pt x="43" y="14"/>
                    <a:pt x="57" y="29"/>
                    <a:pt x="86" y="43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43"/>
            <p:cNvSpPr/>
            <p:nvPr/>
          </p:nvSpPr>
          <p:spPr>
            <a:xfrm>
              <a:off x="3157950" y="3299750"/>
              <a:ext cx="3575" cy="2875"/>
            </a:xfrm>
            <a:custGeom>
              <a:avLst/>
              <a:gdLst/>
              <a:ahLst/>
              <a:cxnLst/>
              <a:rect l="l" t="t" r="r" b="b"/>
              <a:pathLst>
                <a:path w="143" h="115" extrusionOk="0">
                  <a:moveTo>
                    <a:pt x="142" y="1"/>
                  </a:moveTo>
                  <a:cubicBezTo>
                    <a:pt x="100" y="43"/>
                    <a:pt x="43" y="72"/>
                    <a:pt x="0" y="114"/>
                  </a:cubicBezTo>
                  <a:cubicBezTo>
                    <a:pt x="43" y="72"/>
                    <a:pt x="100" y="43"/>
                    <a:pt x="142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43"/>
            <p:cNvSpPr/>
            <p:nvPr/>
          </p:nvSpPr>
          <p:spPr>
            <a:xfrm>
              <a:off x="3150500" y="3303650"/>
              <a:ext cx="5700" cy="3575"/>
            </a:xfrm>
            <a:custGeom>
              <a:avLst/>
              <a:gdLst/>
              <a:ahLst/>
              <a:cxnLst/>
              <a:rect l="l" t="t" r="r" b="b"/>
              <a:pathLst>
                <a:path w="228" h="143" extrusionOk="0">
                  <a:moveTo>
                    <a:pt x="227" y="1"/>
                  </a:moveTo>
                  <a:lnTo>
                    <a:pt x="227" y="1"/>
                  </a:lnTo>
                  <a:cubicBezTo>
                    <a:pt x="142" y="58"/>
                    <a:pt x="71" y="100"/>
                    <a:pt x="0" y="143"/>
                  </a:cubicBezTo>
                  <a:cubicBezTo>
                    <a:pt x="71" y="114"/>
                    <a:pt x="156" y="58"/>
                    <a:pt x="227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43"/>
            <p:cNvSpPr/>
            <p:nvPr/>
          </p:nvSpPr>
          <p:spPr>
            <a:xfrm>
              <a:off x="2898125" y="3297975"/>
              <a:ext cx="2150" cy="1800"/>
            </a:xfrm>
            <a:custGeom>
              <a:avLst/>
              <a:gdLst/>
              <a:ahLst/>
              <a:cxnLst/>
              <a:rect l="l" t="t" r="r" b="b"/>
              <a:pathLst>
                <a:path w="86" h="72" extrusionOk="0">
                  <a:moveTo>
                    <a:pt x="85" y="72"/>
                  </a:moveTo>
                  <a:cubicBezTo>
                    <a:pt x="43" y="57"/>
                    <a:pt x="29" y="29"/>
                    <a:pt x="0" y="1"/>
                  </a:cubicBezTo>
                  <a:cubicBezTo>
                    <a:pt x="29" y="29"/>
                    <a:pt x="43" y="57"/>
                    <a:pt x="85" y="72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43"/>
            <p:cNvSpPr/>
            <p:nvPr/>
          </p:nvSpPr>
          <p:spPr>
            <a:xfrm>
              <a:off x="2892800" y="3294425"/>
              <a:ext cx="2150" cy="1800"/>
            </a:xfrm>
            <a:custGeom>
              <a:avLst/>
              <a:gdLst/>
              <a:ahLst/>
              <a:cxnLst/>
              <a:rect l="l" t="t" r="r" b="b"/>
              <a:pathLst>
                <a:path w="86" h="72" extrusionOk="0">
                  <a:moveTo>
                    <a:pt x="0" y="1"/>
                  </a:moveTo>
                  <a:lnTo>
                    <a:pt x="0" y="1"/>
                  </a:lnTo>
                  <a:cubicBezTo>
                    <a:pt x="29" y="15"/>
                    <a:pt x="43" y="58"/>
                    <a:pt x="85" y="72"/>
                  </a:cubicBezTo>
                  <a:cubicBezTo>
                    <a:pt x="57" y="43"/>
                    <a:pt x="29" y="15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43"/>
            <p:cNvSpPr/>
            <p:nvPr/>
          </p:nvSpPr>
          <p:spPr>
            <a:xfrm>
              <a:off x="3168950" y="3293725"/>
              <a:ext cx="1075" cy="725"/>
            </a:xfrm>
            <a:custGeom>
              <a:avLst/>
              <a:gdLst/>
              <a:ahLst/>
              <a:cxnLst/>
              <a:rect l="l" t="t" r="r" b="b"/>
              <a:pathLst>
                <a:path w="43" h="29" extrusionOk="0">
                  <a:moveTo>
                    <a:pt x="43" y="0"/>
                  </a:moveTo>
                  <a:lnTo>
                    <a:pt x="22" y="15"/>
                  </a:lnTo>
                  <a:cubicBezTo>
                    <a:pt x="29" y="11"/>
                    <a:pt x="36" y="7"/>
                    <a:pt x="43" y="0"/>
                  </a:cubicBezTo>
                  <a:close/>
                  <a:moveTo>
                    <a:pt x="22" y="15"/>
                  </a:moveTo>
                  <a:cubicBezTo>
                    <a:pt x="15" y="18"/>
                    <a:pt x="7" y="22"/>
                    <a:pt x="0" y="29"/>
                  </a:cubicBezTo>
                  <a:lnTo>
                    <a:pt x="22" y="15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43"/>
            <p:cNvSpPr/>
            <p:nvPr/>
          </p:nvSpPr>
          <p:spPr>
            <a:xfrm>
              <a:off x="3163975" y="3296200"/>
              <a:ext cx="2875" cy="2150"/>
            </a:xfrm>
            <a:custGeom>
              <a:avLst/>
              <a:gdLst/>
              <a:ahLst/>
              <a:cxnLst/>
              <a:rect l="l" t="t" r="r" b="b"/>
              <a:pathLst>
                <a:path w="115" h="86" extrusionOk="0">
                  <a:moveTo>
                    <a:pt x="114" y="1"/>
                  </a:moveTo>
                  <a:lnTo>
                    <a:pt x="114" y="1"/>
                  </a:lnTo>
                  <a:cubicBezTo>
                    <a:pt x="86" y="15"/>
                    <a:pt x="29" y="58"/>
                    <a:pt x="1" y="86"/>
                  </a:cubicBezTo>
                  <a:cubicBezTo>
                    <a:pt x="29" y="58"/>
                    <a:pt x="86" y="43"/>
                    <a:pt x="114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43"/>
            <p:cNvSpPr/>
            <p:nvPr/>
          </p:nvSpPr>
          <p:spPr>
            <a:xfrm>
              <a:off x="2862275" y="3139675"/>
              <a:ext cx="337575" cy="194525"/>
            </a:xfrm>
            <a:custGeom>
              <a:avLst/>
              <a:gdLst/>
              <a:ahLst/>
              <a:cxnLst/>
              <a:rect l="l" t="t" r="r" b="b"/>
              <a:pathLst>
                <a:path w="13503" h="7781" extrusionOk="0">
                  <a:moveTo>
                    <a:pt x="6723" y="728"/>
                  </a:moveTo>
                  <a:cubicBezTo>
                    <a:pt x="6900" y="728"/>
                    <a:pt x="7078" y="732"/>
                    <a:pt x="7255" y="739"/>
                  </a:cubicBezTo>
                  <a:cubicBezTo>
                    <a:pt x="7781" y="781"/>
                    <a:pt x="8320" y="852"/>
                    <a:pt x="8817" y="952"/>
                  </a:cubicBezTo>
                  <a:cubicBezTo>
                    <a:pt x="9485" y="1108"/>
                    <a:pt x="10109" y="1349"/>
                    <a:pt x="10663" y="1662"/>
                  </a:cubicBezTo>
                  <a:cubicBezTo>
                    <a:pt x="10748" y="1718"/>
                    <a:pt x="10819" y="1775"/>
                    <a:pt x="10904" y="1804"/>
                  </a:cubicBezTo>
                  <a:cubicBezTo>
                    <a:pt x="10933" y="1818"/>
                    <a:pt x="10947" y="1846"/>
                    <a:pt x="10975" y="1846"/>
                  </a:cubicBezTo>
                  <a:cubicBezTo>
                    <a:pt x="11032" y="1875"/>
                    <a:pt x="11089" y="1917"/>
                    <a:pt x="11131" y="1974"/>
                  </a:cubicBezTo>
                  <a:cubicBezTo>
                    <a:pt x="11160" y="1988"/>
                    <a:pt x="11174" y="2002"/>
                    <a:pt x="11188" y="2002"/>
                  </a:cubicBezTo>
                  <a:cubicBezTo>
                    <a:pt x="11259" y="2059"/>
                    <a:pt x="11330" y="2116"/>
                    <a:pt x="11387" y="2158"/>
                  </a:cubicBezTo>
                  <a:cubicBezTo>
                    <a:pt x="11401" y="2158"/>
                    <a:pt x="11401" y="2187"/>
                    <a:pt x="11430" y="2187"/>
                  </a:cubicBezTo>
                  <a:cubicBezTo>
                    <a:pt x="11472" y="2229"/>
                    <a:pt x="11529" y="2272"/>
                    <a:pt x="11557" y="2329"/>
                  </a:cubicBezTo>
                  <a:lnTo>
                    <a:pt x="11614" y="2371"/>
                  </a:lnTo>
                  <a:lnTo>
                    <a:pt x="11671" y="2428"/>
                  </a:lnTo>
                  <a:cubicBezTo>
                    <a:pt x="11699" y="2485"/>
                    <a:pt x="11756" y="2513"/>
                    <a:pt x="11799" y="2570"/>
                  </a:cubicBezTo>
                  <a:cubicBezTo>
                    <a:pt x="11827" y="2627"/>
                    <a:pt x="11884" y="2670"/>
                    <a:pt x="11912" y="2726"/>
                  </a:cubicBezTo>
                  <a:cubicBezTo>
                    <a:pt x="11941" y="2741"/>
                    <a:pt x="11941" y="2769"/>
                    <a:pt x="11941" y="2769"/>
                  </a:cubicBezTo>
                  <a:cubicBezTo>
                    <a:pt x="11955" y="2797"/>
                    <a:pt x="11969" y="2812"/>
                    <a:pt x="11983" y="2854"/>
                  </a:cubicBezTo>
                  <a:cubicBezTo>
                    <a:pt x="12040" y="2954"/>
                    <a:pt x="12097" y="3053"/>
                    <a:pt x="12154" y="3152"/>
                  </a:cubicBezTo>
                  <a:cubicBezTo>
                    <a:pt x="12168" y="3209"/>
                    <a:pt x="12196" y="3266"/>
                    <a:pt x="12225" y="3337"/>
                  </a:cubicBezTo>
                  <a:cubicBezTo>
                    <a:pt x="12225" y="3351"/>
                    <a:pt x="12239" y="3365"/>
                    <a:pt x="12239" y="3380"/>
                  </a:cubicBezTo>
                  <a:cubicBezTo>
                    <a:pt x="12239" y="3422"/>
                    <a:pt x="12253" y="3436"/>
                    <a:pt x="12253" y="3479"/>
                  </a:cubicBezTo>
                  <a:cubicBezTo>
                    <a:pt x="12509" y="4444"/>
                    <a:pt x="11983" y="5481"/>
                    <a:pt x="10691" y="6219"/>
                  </a:cubicBezTo>
                  <a:cubicBezTo>
                    <a:pt x="9612" y="6851"/>
                    <a:pt x="8189" y="7167"/>
                    <a:pt x="6762" y="7167"/>
                  </a:cubicBezTo>
                  <a:cubicBezTo>
                    <a:pt x="5335" y="7167"/>
                    <a:pt x="3905" y="6851"/>
                    <a:pt x="2811" y="6219"/>
                  </a:cubicBezTo>
                  <a:cubicBezTo>
                    <a:pt x="611" y="4970"/>
                    <a:pt x="611" y="2925"/>
                    <a:pt x="2783" y="1662"/>
                  </a:cubicBezTo>
                  <a:cubicBezTo>
                    <a:pt x="3195" y="1434"/>
                    <a:pt x="3649" y="1236"/>
                    <a:pt x="4132" y="1094"/>
                  </a:cubicBezTo>
                  <a:cubicBezTo>
                    <a:pt x="4444" y="994"/>
                    <a:pt x="4785" y="923"/>
                    <a:pt x="5140" y="866"/>
                  </a:cubicBezTo>
                  <a:cubicBezTo>
                    <a:pt x="5481" y="810"/>
                    <a:pt x="5836" y="753"/>
                    <a:pt x="6191" y="739"/>
                  </a:cubicBezTo>
                  <a:cubicBezTo>
                    <a:pt x="6368" y="732"/>
                    <a:pt x="6546" y="728"/>
                    <a:pt x="6723" y="728"/>
                  </a:cubicBezTo>
                  <a:close/>
                  <a:moveTo>
                    <a:pt x="6703" y="0"/>
                  </a:moveTo>
                  <a:cubicBezTo>
                    <a:pt x="4980" y="0"/>
                    <a:pt x="3259" y="384"/>
                    <a:pt x="1945" y="1150"/>
                  </a:cubicBezTo>
                  <a:cubicBezTo>
                    <a:pt x="639" y="1917"/>
                    <a:pt x="0" y="2911"/>
                    <a:pt x="0" y="3905"/>
                  </a:cubicBezTo>
                  <a:lnTo>
                    <a:pt x="0" y="4033"/>
                  </a:lnTo>
                  <a:lnTo>
                    <a:pt x="0" y="4118"/>
                  </a:lnTo>
                  <a:cubicBezTo>
                    <a:pt x="0" y="4146"/>
                    <a:pt x="0" y="4189"/>
                    <a:pt x="14" y="4203"/>
                  </a:cubicBezTo>
                  <a:cubicBezTo>
                    <a:pt x="14" y="4246"/>
                    <a:pt x="14" y="4260"/>
                    <a:pt x="29" y="4288"/>
                  </a:cubicBezTo>
                  <a:cubicBezTo>
                    <a:pt x="29" y="4331"/>
                    <a:pt x="43" y="4359"/>
                    <a:pt x="43" y="4388"/>
                  </a:cubicBezTo>
                  <a:cubicBezTo>
                    <a:pt x="43" y="4416"/>
                    <a:pt x="71" y="4430"/>
                    <a:pt x="71" y="4473"/>
                  </a:cubicBezTo>
                  <a:cubicBezTo>
                    <a:pt x="71" y="4501"/>
                    <a:pt x="85" y="4544"/>
                    <a:pt x="100" y="4558"/>
                  </a:cubicBezTo>
                  <a:cubicBezTo>
                    <a:pt x="100" y="4601"/>
                    <a:pt x="114" y="4615"/>
                    <a:pt x="142" y="4643"/>
                  </a:cubicBezTo>
                  <a:cubicBezTo>
                    <a:pt x="156" y="4686"/>
                    <a:pt x="156" y="4714"/>
                    <a:pt x="171" y="4743"/>
                  </a:cubicBezTo>
                  <a:cubicBezTo>
                    <a:pt x="185" y="4771"/>
                    <a:pt x="185" y="4785"/>
                    <a:pt x="213" y="4828"/>
                  </a:cubicBezTo>
                  <a:cubicBezTo>
                    <a:pt x="227" y="4856"/>
                    <a:pt x="242" y="4899"/>
                    <a:pt x="242" y="4913"/>
                  </a:cubicBezTo>
                  <a:cubicBezTo>
                    <a:pt x="256" y="4955"/>
                    <a:pt x="256" y="4970"/>
                    <a:pt x="284" y="4998"/>
                  </a:cubicBezTo>
                  <a:cubicBezTo>
                    <a:pt x="298" y="5041"/>
                    <a:pt x="313" y="5069"/>
                    <a:pt x="327" y="5097"/>
                  </a:cubicBezTo>
                  <a:cubicBezTo>
                    <a:pt x="355" y="5126"/>
                    <a:pt x="369" y="5140"/>
                    <a:pt x="384" y="5183"/>
                  </a:cubicBezTo>
                  <a:cubicBezTo>
                    <a:pt x="398" y="5211"/>
                    <a:pt x="426" y="5254"/>
                    <a:pt x="440" y="5268"/>
                  </a:cubicBezTo>
                  <a:cubicBezTo>
                    <a:pt x="455" y="5310"/>
                    <a:pt x="469" y="5325"/>
                    <a:pt x="497" y="5353"/>
                  </a:cubicBezTo>
                  <a:cubicBezTo>
                    <a:pt x="511" y="5396"/>
                    <a:pt x="540" y="5410"/>
                    <a:pt x="568" y="5452"/>
                  </a:cubicBezTo>
                  <a:cubicBezTo>
                    <a:pt x="582" y="5481"/>
                    <a:pt x="597" y="5495"/>
                    <a:pt x="639" y="5538"/>
                  </a:cubicBezTo>
                  <a:cubicBezTo>
                    <a:pt x="653" y="5566"/>
                    <a:pt x="682" y="5594"/>
                    <a:pt x="710" y="5623"/>
                  </a:cubicBezTo>
                  <a:cubicBezTo>
                    <a:pt x="724" y="5665"/>
                    <a:pt x="753" y="5680"/>
                    <a:pt x="781" y="5708"/>
                  </a:cubicBezTo>
                  <a:lnTo>
                    <a:pt x="866" y="5807"/>
                  </a:lnTo>
                  <a:lnTo>
                    <a:pt x="937" y="5878"/>
                  </a:lnTo>
                  <a:cubicBezTo>
                    <a:pt x="966" y="5907"/>
                    <a:pt x="1008" y="5921"/>
                    <a:pt x="1022" y="5964"/>
                  </a:cubicBezTo>
                  <a:cubicBezTo>
                    <a:pt x="1065" y="5978"/>
                    <a:pt x="1079" y="6006"/>
                    <a:pt x="1108" y="6035"/>
                  </a:cubicBezTo>
                  <a:cubicBezTo>
                    <a:pt x="1150" y="6063"/>
                    <a:pt x="1179" y="6077"/>
                    <a:pt x="1221" y="6120"/>
                  </a:cubicBezTo>
                  <a:cubicBezTo>
                    <a:pt x="1250" y="6134"/>
                    <a:pt x="1278" y="6177"/>
                    <a:pt x="1306" y="6191"/>
                  </a:cubicBezTo>
                  <a:cubicBezTo>
                    <a:pt x="1349" y="6233"/>
                    <a:pt x="1392" y="6262"/>
                    <a:pt x="1434" y="6276"/>
                  </a:cubicBezTo>
                  <a:cubicBezTo>
                    <a:pt x="1463" y="6304"/>
                    <a:pt x="1491" y="6319"/>
                    <a:pt x="1519" y="6347"/>
                  </a:cubicBezTo>
                  <a:cubicBezTo>
                    <a:pt x="1576" y="6389"/>
                    <a:pt x="1605" y="6418"/>
                    <a:pt x="1661" y="6432"/>
                  </a:cubicBezTo>
                  <a:cubicBezTo>
                    <a:pt x="1704" y="6460"/>
                    <a:pt x="1718" y="6475"/>
                    <a:pt x="1747" y="6489"/>
                  </a:cubicBezTo>
                  <a:cubicBezTo>
                    <a:pt x="1818" y="6546"/>
                    <a:pt x="1917" y="6602"/>
                    <a:pt x="2002" y="6631"/>
                  </a:cubicBezTo>
                  <a:cubicBezTo>
                    <a:pt x="3323" y="7398"/>
                    <a:pt x="5048" y="7781"/>
                    <a:pt x="6771" y="7781"/>
                  </a:cubicBezTo>
                  <a:cubicBezTo>
                    <a:pt x="8494" y="7781"/>
                    <a:pt x="10216" y="7398"/>
                    <a:pt x="11529" y="6631"/>
                  </a:cubicBezTo>
                  <a:cubicBezTo>
                    <a:pt x="11614" y="6574"/>
                    <a:pt x="11685" y="6546"/>
                    <a:pt x="11756" y="6489"/>
                  </a:cubicBezTo>
                  <a:cubicBezTo>
                    <a:pt x="11785" y="6475"/>
                    <a:pt x="11813" y="6460"/>
                    <a:pt x="11827" y="6432"/>
                  </a:cubicBezTo>
                  <a:cubicBezTo>
                    <a:pt x="11884" y="6404"/>
                    <a:pt x="11941" y="6361"/>
                    <a:pt x="11969" y="6333"/>
                  </a:cubicBezTo>
                  <a:cubicBezTo>
                    <a:pt x="12012" y="6319"/>
                    <a:pt x="12026" y="6290"/>
                    <a:pt x="12069" y="6262"/>
                  </a:cubicBezTo>
                  <a:cubicBezTo>
                    <a:pt x="12097" y="6219"/>
                    <a:pt x="12154" y="6205"/>
                    <a:pt x="12182" y="6177"/>
                  </a:cubicBezTo>
                  <a:cubicBezTo>
                    <a:pt x="12225" y="6148"/>
                    <a:pt x="12239" y="6120"/>
                    <a:pt x="12282" y="6106"/>
                  </a:cubicBezTo>
                  <a:lnTo>
                    <a:pt x="12310" y="6063"/>
                  </a:lnTo>
                  <a:cubicBezTo>
                    <a:pt x="12324" y="6049"/>
                    <a:pt x="12367" y="6035"/>
                    <a:pt x="12381" y="6006"/>
                  </a:cubicBezTo>
                  <a:cubicBezTo>
                    <a:pt x="12424" y="5992"/>
                    <a:pt x="12438" y="5964"/>
                    <a:pt x="12452" y="5949"/>
                  </a:cubicBezTo>
                  <a:cubicBezTo>
                    <a:pt x="12494" y="5907"/>
                    <a:pt x="12523" y="5893"/>
                    <a:pt x="12565" y="5850"/>
                  </a:cubicBezTo>
                  <a:lnTo>
                    <a:pt x="12636" y="5779"/>
                  </a:lnTo>
                  <a:lnTo>
                    <a:pt x="12722" y="5694"/>
                  </a:lnTo>
                  <a:cubicBezTo>
                    <a:pt x="12736" y="5651"/>
                    <a:pt x="12778" y="5637"/>
                    <a:pt x="12793" y="5609"/>
                  </a:cubicBezTo>
                  <a:cubicBezTo>
                    <a:pt x="12807" y="5566"/>
                    <a:pt x="12849" y="5552"/>
                    <a:pt x="12864" y="5523"/>
                  </a:cubicBezTo>
                  <a:cubicBezTo>
                    <a:pt x="12878" y="5481"/>
                    <a:pt x="12892" y="5467"/>
                    <a:pt x="12920" y="5424"/>
                  </a:cubicBezTo>
                  <a:cubicBezTo>
                    <a:pt x="12935" y="5396"/>
                    <a:pt x="12963" y="5381"/>
                    <a:pt x="12977" y="5339"/>
                  </a:cubicBezTo>
                  <a:cubicBezTo>
                    <a:pt x="13006" y="5296"/>
                    <a:pt x="13020" y="5282"/>
                    <a:pt x="13034" y="5254"/>
                  </a:cubicBezTo>
                  <a:cubicBezTo>
                    <a:pt x="13048" y="5211"/>
                    <a:pt x="13077" y="5197"/>
                    <a:pt x="13091" y="5168"/>
                  </a:cubicBezTo>
                  <a:cubicBezTo>
                    <a:pt x="13105" y="5126"/>
                    <a:pt x="13119" y="5112"/>
                    <a:pt x="13148" y="5069"/>
                  </a:cubicBezTo>
                  <a:cubicBezTo>
                    <a:pt x="13162" y="5041"/>
                    <a:pt x="13176" y="5026"/>
                    <a:pt x="13190" y="4984"/>
                  </a:cubicBezTo>
                  <a:cubicBezTo>
                    <a:pt x="13219" y="4941"/>
                    <a:pt x="13233" y="4927"/>
                    <a:pt x="13233" y="4899"/>
                  </a:cubicBezTo>
                  <a:cubicBezTo>
                    <a:pt x="13247" y="4856"/>
                    <a:pt x="13261" y="4828"/>
                    <a:pt x="13261" y="4814"/>
                  </a:cubicBezTo>
                  <a:cubicBezTo>
                    <a:pt x="13290" y="4771"/>
                    <a:pt x="13290" y="4757"/>
                    <a:pt x="13304" y="4714"/>
                  </a:cubicBezTo>
                  <a:cubicBezTo>
                    <a:pt x="13318" y="4686"/>
                    <a:pt x="13318" y="4643"/>
                    <a:pt x="13332" y="4629"/>
                  </a:cubicBezTo>
                  <a:cubicBezTo>
                    <a:pt x="13361" y="4586"/>
                    <a:pt x="13361" y="4572"/>
                    <a:pt x="13361" y="4544"/>
                  </a:cubicBezTo>
                  <a:cubicBezTo>
                    <a:pt x="13375" y="4501"/>
                    <a:pt x="13375" y="4473"/>
                    <a:pt x="13389" y="4459"/>
                  </a:cubicBezTo>
                  <a:cubicBezTo>
                    <a:pt x="13389" y="4416"/>
                    <a:pt x="13417" y="4402"/>
                    <a:pt x="13417" y="4359"/>
                  </a:cubicBezTo>
                  <a:cubicBezTo>
                    <a:pt x="13417" y="4331"/>
                    <a:pt x="13432" y="4288"/>
                    <a:pt x="13432" y="4274"/>
                  </a:cubicBezTo>
                  <a:cubicBezTo>
                    <a:pt x="13432" y="4231"/>
                    <a:pt x="13432" y="4217"/>
                    <a:pt x="13446" y="4189"/>
                  </a:cubicBezTo>
                  <a:cubicBezTo>
                    <a:pt x="13446" y="4146"/>
                    <a:pt x="13446" y="4118"/>
                    <a:pt x="13460" y="4104"/>
                  </a:cubicBezTo>
                  <a:lnTo>
                    <a:pt x="13460" y="4004"/>
                  </a:lnTo>
                  <a:cubicBezTo>
                    <a:pt x="13503" y="2982"/>
                    <a:pt x="12849" y="1931"/>
                    <a:pt x="11472" y="1150"/>
                  </a:cubicBezTo>
                  <a:cubicBezTo>
                    <a:pt x="10152" y="384"/>
                    <a:pt x="8427" y="0"/>
                    <a:pt x="6703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43"/>
            <p:cNvSpPr/>
            <p:nvPr/>
          </p:nvSpPr>
          <p:spPr>
            <a:xfrm>
              <a:off x="2877525" y="3157500"/>
              <a:ext cx="297125" cy="161450"/>
            </a:xfrm>
            <a:custGeom>
              <a:avLst/>
              <a:gdLst/>
              <a:ahLst/>
              <a:cxnLst/>
              <a:rect l="l" t="t" r="r" b="b"/>
              <a:pathLst>
                <a:path w="11885" h="6458" extrusionOk="0">
                  <a:moveTo>
                    <a:pt x="6099" y="1"/>
                  </a:moveTo>
                  <a:cubicBezTo>
                    <a:pt x="5921" y="1"/>
                    <a:pt x="5744" y="4"/>
                    <a:pt x="5566" y="11"/>
                  </a:cubicBezTo>
                  <a:cubicBezTo>
                    <a:pt x="5211" y="26"/>
                    <a:pt x="4856" y="68"/>
                    <a:pt x="4516" y="139"/>
                  </a:cubicBezTo>
                  <a:cubicBezTo>
                    <a:pt x="4331" y="168"/>
                    <a:pt x="4175" y="210"/>
                    <a:pt x="4005" y="239"/>
                  </a:cubicBezTo>
                  <a:cubicBezTo>
                    <a:pt x="3834" y="281"/>
                    <a:pt x="3664" y="338"/>
                    <a:pt x="3508" y="366"/>
                  </a:cubicBezTo>
                  <a:cubicBezTo>
                    <a:pt x="3025" y="508"/>
                    <a:pt x="2556" y="707"/>
                    <a:pt x="2159" y="934"/>
                  </a:cubicBezTo>
                  <a:cubicBezTo>
                    <a:pt x="1" y="2212"/>
                    <a:pt x="1" y="4257"/>
                    <a:pt x="2187" y="5520"/>
                  </a:cubicBezTo>
                  <a:cubicBezTo>
                    <a:pt x="3280" y="6145"/>
                    <a:pt x="4711" y="6457"/>
                    <a:pt x="6138" y="6457"/>
                  </a:cubicBezTo>
                  <a:cubicBezTo>
                    <a:pt x="7565" y="6457"/>
                    <a:pt x="8988" y="6145"/>
                    <a:pt x="10067" y="5520"/>
                  </a:cubicBezTo>
                  <a:cubicBezTo>
                    <a:pt x="11359" y="4768"/>
                    <a:pt x="11884" y="3746"/>
                    <a:pt x="11629" y="2766"/>
                  </a:cubicBezTo>
                  <a:cubicBezTo>
                    <a:pt x="11629" y="2723"/>
                    <a:pt x="11615" y="2709"/>
                    <a:pt x="11615" y="2681"/>
                  </a:cubicBezTo>
                  <a:cubicBezTo>
                    <a:pt x="11615" y="2652"/>
                    <a:pt x="11601" y="2638"/>
                    <a:pt x="11601" y="2624"/>
                  </a:cubicBezTo>
                  <a:cubicBezTo>
                    <a:pt x="11572" y="2567"/>
                    <a:pt x="11558" y="2510"/>
                    <a:pt x="11530" y="2439"/>
                  </a:cubicBezTo>
                  <a:cubicBezTo>
                    <a:pt x="11487" y="2340"/>
                    <a:pt x="11430" y="2255"/>
                    <a:pt x="11359" y="2141"/>
                  </a:cubicBezTo>
                  <a:cubicBezTo>
                    <a:pt x="11345" y="2099"/>
                    <a:pt x="11331" y="2084"/>
                    <a:pt x="11317" y="2056"/>
                  </a:cubicBezTo>
                  <a:cubicBezTo>
                    <a:pt x="11288" y="2042"/>
                    <a:pt x="11288" y="2013"/>
                    <a:pt x="11274" y="2013"/>
                  </a:cubicBezTo>
                  <a:cubicBezTo>
                    <a:pt x="11246" y="1971"/>
                    <a:pt x="11203" y="1914"/>
                    <a:pt x="11146" y="1857"/>
                  </a:cubicBezTo>
                  <a:cubicBezTo>
                    <a:pt x="11118" y="1800"/>
                    <a:pt x="11075" y="1772"/>
                    <a:pt x="11018" y="1715"/>
                  </a:cubicBezTo>
                  <a:lnTo>
                    <a:pt x="10976" y="1658"/>
                  </a:lnTo>
                  <a:lnTo>
                    <a:pt x="10919" y="1616"/>
                  </a:lnTo>
                  <a:lnTo>
                    <a:pt x="10777" y="1474"/>
                  </a:lnTo>
                  <a:cubicBezTo>
                    <a:pt x="10763" y="1474"/>
                    <a:pt x="10763" y="1445"/>
                    <a:pt x="10749" y="1445"/>
                  </a:cubicBezTo>
                  <a:cubicBezTo>
                    <a:pt x="10692" y="1403"/>
                    <a:pt x="10621" y="1346"/>
                    <a:pt x="10550" y="1289"/>
                  </a:cubicBezTo>
                  <a:cubicBezTo>
                    <a:pt x="10521" y="1275"/>
                    <a:pt x="10507" y="1261"/>
                    <a:pt x="10493" y="1261"/>
                  </a:cubicBezTo>
                  <a:cubicBezTo>
                    <a:pt x="10436" y="1218"/>
                    <a:pt x="10394" y="1190"/>
                    <a:pt x="10337" y="1133"/>
                  </a:cubicBezTo>
                  <a:cubicBezTo>
                    <a:pt x="10323" y="1119"/>
                    <a:pt x="10294" y="1091"/>
                    <a:pt x="10266" y="1076"/>
                  </a:cubicBezTo>
                  <a:cubicBezTo>
                    <a:pt x="10195" y="1020"/>
                    <a:pt x="10110" y="977"/>
                    <a:pt x="10039" y="934"/>
                  </a:cubicBezTo>
                  <a:cubicBezTo>
                    <a:pt x="9485" y="622"/>
                    <a:pt x="8860" y="381"/>
                    <a:pt x="8193" y="224"/>
                  </a:cubicBezTo>
                  <a:cubicBezTo>
                    <a:pt x="7696" y="97"/>
                    <a:pt x="7157" y="26"/>
                    <a:pt x="6631" y="11"/>
                  </a:cubicBezTo>
                  <a:cubicBezTo>
                    <a:pt x="6454" y="4"/>
                    <a:pt x="6276" y="1"/>
                    <a:pt x="6099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43"/>
            <p:cNvSpPr/>
            <p:nvPr/>
          </p:nvSpPr>
          <p:spPr>
            <a:xfrm>
              <a:off x="2901675" y="3218200"/>
              <a:ext cx="257700" cy="100300"/>
            </a:xfrm>
            <a:custGeom>
              <a:avLst/>
              <a:gdLst/>
              <a:ahLst/>
              <a:cxnLst/>
              <a:rect l="l" t="t" r="r" b="b"/>
              <a:pathLst>
                <a:path w="10308" h="4012" extrusionOk="0">
                  <a:moveTo>
                    <a:pt x="5133" y="1"/>
                  </a:moveTo>
                  <a:cubicBezTo>
                    <a:pt x="4955" y="1"/>
                    <a:pt x="4778" y="4"/>
                    <a:pt x="4600" y="11"/>
                  </a:cubicBezTo>
                  <a:cubicBezTo>
                    <a:pt x="4245" y="26"/>
                    <a:pt x="3890" y="82"/>
                    <a:pt x="3550" y="139"/>
                  </a:cubicBezTo>
                  <a:cubicBezTo>
                    <a:pt x="3365" y="182"/>
                    <a:pt x="3195" y="210"/>
                    <a:pt x="3039" y="253"/>
                  </a:cubicBezTo>
                  <a:cubicBezTo>
                    <a:pt x="2854" y="295"/>
                    <a:pt x="2698" y="338"/>
                    <a:pt x="2542" y="381"/>
                  </a:cubicBezTo>
                  <a:cubicBezTo>
                    <a:pt x="2059" y="537"/>
                    <a:pt x="1590" y="721"/>
                    <a:pt x="1193" y="963"/>
                  </a:cubicBezTo>
                  <a:cubicBezTo>
                    <a:pt x="667" y="1275"/>
                    <a:pt x="270" y="1630"/>
                    <a:pt x="0" y="1999"/>
                  </a:cubicBezTo>
                  <a:cubicBezTo>
                    <a:pt x="270" y="2397"/>
                    <a:pt x="667" y="2752"/>
                    <a:pt x="1221" y="3064"/>
                  </a:cubicBezTo>
                  <a:cubicBezTo>
                    <a:pt x="2314" y="3696"/>
                    <a:pt x="3745" y="4012"/>
                    <a:pt x="5172" y="4012"/>
                  </a:cubicBezTo>
                  <a:cubicBezTo>
                    <a:pt x="6599" y="4012"/>
                    <a:pt x="8022" y="3696"/>
                    <a:pt x="9101" y="3064"/>
                  </a:cubicBezTo>
                  <a:cubicBezTo>
                    <a:pt x="9641" y="2752"/>
                    <a:pt x="10038" y="2397"/>
                    <a:pt x="10308" y="2027"/>
                  </a:cubicBezTo>
                  <a:cubicBezTo>
                    <a:pt x="10280" y="1971"/>
                    <a:pt x="10237" y="1928"/>
                    <a:pt x="10180" y="1871"/>
                  </a:cubicBezTo>
                  <a:cubicBezTo>
                    <a:pt x="10152" y="1829"/>
                    <a:pt x="10095" y="1786"/>
                    <a:pt x="10052" y="1729"/>
                  </a:cubicBezTo>
                  <a:lnTo>
                    <a:pt x="10010" y="1687"/>
                  </a:lnTo>
                  <a:lnTo>
                    <a:pt x="9953" y="1630"/>
                  </a:lnTo>
                  <a:cubicBezTo>
                    <a:pt x="9925" y="1573"/>
                    <a:pt x="9868" y="1545"/>
                    <a:pt x="9811" y="1488"/>
                  </a:cubicBezTo>
                  <a:cubicBezTo>
                    <a:pt x="9797" y="1488"/>
                    <a:pt x="9797" y="1488"/>
                    <a:pt x="9768" y="1474"/>
                  </a:cubicBezTo>
                  <a:cubicBezTo>
                    <a:pt x="9726" y="1417"/>
                    <a:pt x="9655" y="1360"/>
                    <a:pt x="9584" y="1303"/>
                  </a:cubicBezTo>
                  <a:cubicBezTo>
                    <a:pt x="9555" y="1303"/>
                    <a:pt x="9541" y="1289"/>
                    <a:pt x="9527" y="1275"/>
                  </a:cubicBezTo>
                  <a:cubicBezTo>
                    <a:pt x="9470" y="1218"/>
                    <a:pt x="9413" y="1190"/>
                    <a:pt x="9371" y="1147"/>
                  </a:cubicBezTo>
                  <a:cubicBezTo>
                    <a:pt x="9343" y="1133"/>
                    <a:pt x="9314" y="1119"/>
                    <a:pt x="9300" y="1090"/>
                  </a:cubicBezTo>
                  <a:cubicBezTo>
                    <a:pt x="9229" y="1048"/>
                    <a:pt x="9158" y="1005"/>
                    <a:pt x="9073" y="948"/>
                  </a:cubicBezTo>
                  <a:cubicBezTo>
                    <a:pt x="8519" y="636"/>
                    <a:pt x="7894" y="409"/>
                    <a:pt x="7227" y="239"/>
                  </a:cubicBezTo>
                  <a:cubicBezTo>
                    <a:pt x="6730" y="125"/>
                    <a:pt x="6191" y="54"/>
                    <a:pt x="5665" y="11"/>
                  </a:cubicBezTo>
                  <a:cubicBezTo>
                    <a:pt x="5488" y="4"/>
                    <a:pt x="5310" y="1"/>
                    <a:pt x="5133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43"/>
            <p:cNvSpPr/>
            <p:nvPr/>
          </p:nvSpPr>
          <p:spPr>
            <a:xfrm>
              <a:off x="3153675" y="3042050"/>
              <a:ext cx="11400" cy="19200"/>
            </a:xfrm>
            <a:custGeom>
              <a:avLst/>
              <a:gdLst/>
              <a:ahLst/>
              <a:cxnLst/>
              <a:rect l="l" t="t" r="r" b="b"/>
              <a:pathLst>
                <a:path w="456" h="768" extrusionOk="0">
                  <a:moveTo>
                    <a:pt x="299" y="1"/>
                  </a:moveTo>
                  <a:cubicBezTo>
                    <a:pt x="200" y="214"/>
                    <a:pt x="86" y="441"/>
                    <a:pt x="1" y="654"/>
                  </a:cubicBezTo>
                  <a:cubicBezTo>
                    <a:pt x="15" y="654"/>
                    <a:pt x="15" y="640"/>
                    <a:pt x="29" y="640"/>
                  </a:cubicBezTo>
                  <a:lnTo>
                    <a:pt x="129" y="640"/>
                  </a:lnTo>
                  <a:cubicBezTo>
                    <a:pt x="242" y="640"/>
                    <a:pt x="384" y="668"/>
                    <a:pt x="441" y="725"/>
                  </a:cubicBezTo>
                  <a:cubicBezTo>
                    <a:pt x="448" y="733"/>
                    <a:pt x="452" y="736"/>
                    <a:pt x="454" y="742"/>
                  </a:cubicBezTo>
                  <a:lnTo>
                    <a:pt x="454" y="742"/>
                  </a:lnTo>
                  <a:cubicBezTo>
                    <a:pt x="439" y="496"/>
                    <a:pt x="412" y="262"/>
                    <a:pt x="384" y="15"/>
                  </a:cubicBezTo>
                  <a:cubicBezTo>
                    <a:pt x="370" y="1"/>
                    <a:pt x="356" y="1"/>
                    <a:pt x="313" y="1"/>
                  </a:cubicBezTo>
                  <a:close/>
                  <a:moveTo>
                    <a:pt x="454" y="742"/>
                  </a:moveTo>
                  <a:lnTo>
                    <a:pt x="454" y="742"/>
                  </a:lnTo>
                  <a:cubicBezTo>
                    <a:pt x="454" y="751"/>
                    <a:pt x="455" y="759"/>
                    <a:pt x="455" y="768"/>
                  </a:cubicBezTo>
                  <a:cubicBezTo>
                    <a:pt x="455" y="754"/>
                    <a:pt x="455" y="747"/>
                    <a:pt x="454" y="742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43"/>
            <p:cNvSpPr/>
            <p:nvPr/>
          </p:nvSpPr>
          <p:spPr>
            <a:xfrm>
              <a:off x="3169300" y="3097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43"/>
            <p:cNvSpPr/>
            <p:nvPr/>
          </p:nvSpPr>
          <p:spPr>
            <a:xfrm>
              <a:off x="3138425" y="3058025"/>
              <a:ext cx="31250" cy="39800"/>
            </a:xfrm>
            <a:custGeom>
              <a:avLst/>
              <a:gdLst/>
              <a:ahLst/>
              <a:cxnLst/>
              <a:rect l="l" t="t" r="r" b="b"/>
              <a:pathLst>
                <a:path w="1250" h="1592" extrusionOk="0">
                  <a:moveTo>
                    <a:pt x="3" y="1357"/>
                  </a:moveTo>
                  <a:cubicBezTo>
                    <a:pt x="1" y="1359"/>
                    <a:pt x="0" y="1361"/>
                    <a:pt x="0" y="1364"/>
                  </a:cubicBezTo>
                  <a:cubicBezTo>
                    <a:pt x="1" y="1362"/>
                    <a:pt x="2" y="1359"/>
                    <a:pt x="3" y="1357"/>
                  </a:cubicBezTo>
                  <a:close/>
                  <a:moveTo>
                    <a:pt x="682" y="1"/>
                  </a:moveTo>
                  <a:cubicBezTo>
                    <a:pt x="668" y="1"/>
                    <a:pt x="639" y="1"/>
                    <a:pt x="639" y="15"/>
                  </a:cubicBezTo>
                  <a:lnTo>
                    <a:pt x="625" y="29"/>
                  </a:lnTo>
                  <a:cubicBezTo>
                    <a:pt x="399" y="481"/>
                    <a:pt x="201" y="919"/>
                    <a:pt x="3" y="1357"/>
                  </a:cubicBezTo>
                  <a:lnTo>
                    <a:pt x="3" y="1357"/>
                  </a:lnTo>
                  <a:cubicBezTo>
                    <a:pt x="11" y="1350"/>
                    <a:pt x="32" y="1350"/>
                    <a:pt x="43" y="1350"/>
                  </a:cubicBezTo>
                  <a:lnTo>
                    <a:pt x="57" y="1350"/>
                  </a:lnTo>
                  <a:cubicBezTo>
                    <a:pt x="71" y="1350"/>
                    <a:pt x="71" y="1335"/>
                    <a:pt x="100" y="1335"/>
                  </a:cubicBezTo>
                  <a:lnTo>
                    <a:pt x="114" y="1335"/>
                  </a:lnTo>
                  <a:cubicBezTo>
                    <a:pt x="128" y="1335"/>
                    <a:pt x="142" y="1307"/>
                    <a:pt x="185" y="1307"/>
                  </a:cubicBezTo>
                  <a:lnTo>
                    <a:pt x="398" y="1307"/>
                  </a:lnTo>
                  <a:cubicBezTo>
                    <a:pt x="710" y="1307"/>
                    <a:pt x="1065" y="1421"/>
                    <a:pt x="1207" y="1520"/>
                  </a:cubicBezTo>
                  <a:lnTo>
                    <a:pt x="1246" y="1559"/>
                  </a:lnTo>
                  <a:lnTo>
                    <a:pt x="1246" y="1559"/>
                  </a:lnTo>
                  <a:cubicBezTo>
                    <a:pt x="1192" y="1073"/>
                    <a:pt x="1163" y="587"/>
                    <a:pt x="1108" y="129"/>
                  </a:cubicBezTo>
                  <a:cubicBezTo>
                    <a:pt x="1108" y="129"/>
                    <a:pt x="1108" y="100"/>
                    <a:pt x="1094" y="86"/>
                  </a:cubicBezTo>
                  <a:cubicBezTo>
                    <a:pt x="1037" y="58"/>
                    <a:pt x="895" y="1"/>
                    <a:pt x="767" y="1"/>
                  </a:cubicBezTo>
                  <a:close/>
                  <a:moveTo>
                    <a:pt x="1246" y="1559"/>
                  </a:moveTo>
                  <a:cubicBezTo>
                    <a:pt x="1247" y="1570"/>
                    <a:pt x="1248" y="1580"/>
                    <a:pt x="1250" y="1591"/>
                  </a:cubicBezTo>
                  <a:lnTo>
                    <a:pt x="1250" y="1577"/>
                  </a:lnTo>
                  <a:lnTo>
                    <a:pt x="1250" y="1563"/>
                  </a:lnTo>
                  <a:lnTo>
                    <a:pt x="1246" y="1559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43"/>
            <p:cNvSpPr/>
            <p:nvPr/>
          </p:nvSpPr>
          <p:spPr>
            <a:xfrm>
              <a:off x="3169300" y="3097425"/>
              <a:ext cx="25" cy="400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1" y="15"/>
                  </a:moveTo>
                  <a:lnTo>
                    <a:pt x="1" y="15"/>
                  </a:lnTo>
                  <a:cubicBezTo>
                    <a:pt x="1" y="1"/>
                    <a:pt x="1" y="1"/>
                    <a:pt x="1" y="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43"/>
            <p:cNvSpPr/>
            <p:nvPr/>
          </p:nvSpPr>
          <p:spPr>
            <a:xfrm>
              <a:off x="3142675" y="3090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43"/>
            <p:cNvSpPr/>
            <p:nvPr/>
          </p:nvSpPr>
          <p:spPr>
            <a:xfrm>
              <a:off x="3144450" y="309032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43"/>
            <p:cNvSpPr/>
            <p:nvPr/>
          </p:nvSpPr>
          <p:spPr>
            <a:xfrm>
              <a:off x="3167875" y="3095650"/>
              <a:ext cx="750" cy="1100"/>
            </a:xfrm>
            <a:custGeom>
              <a:avLst/>
              <a:gdLst/>
              <a:ahLst/>
              <a:cxnLst/>
              <a:rect l="l" t="t" r="r" b="b"/>
              <a:pathLst>
                <a:path w="30" h="44" extrusionOk="0">
                  <a:moveTo>
                    <a:pt x="1" y="1"/>
                  </a:moveTo>
                  <a:lnTo>
                    <a:pt x="29" y="43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43"/>
            <p:cNvSpPr/>
            <p:nvPr/>
          </p:nvSpPr>
          <p:spPr>
            <a:xfrm>
              <a:off x="3138425" y="30921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43"/>
            <p:cNvSpPr/>
            <p:nvPr/>
          </p:nvSpPr>
          <p:spPr>
            <a:xfrm>
              <a:off x="3140200" y="3090700"/>
              <a:ext cx="725" cy="725"/>
            </a:xfrm>
            <a:custGeom>
              <a:avLst/>
              <a:gdLst/>
              <a:ahLst/>
              <a:cxnLst/>
              <a:rect l="l" t="t" r="r" b="b"/>
              <a:pathLst>
                <a:path w="29" h="29" extrusionOk="0">
                  <a:moveTo>
                    <a:pt x="29" y="0"/>
                  </a:moveTo>
                  <a:cubicBezTo>
                    <a:pt x="0" y="0"/>
                    <a:pt x="0" y="28"/>
                    <a:pt x="29" y="0"/>
                  </a:cubicBezTo>
                  <a:cubicBezTo>
                    <a:pt x="0" y="28"/>
                    <a:pt x="0" y="0"/>
                    <a:pt x="29" y="0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43"/>
            <p:cNvSpPr/>
            <p:nvPr/>
          </p:nvSpPr>
          <p:spPr>
            <a:xfrm>
              <a:off x="3138775" y="3091750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cubicBezTo>
                    <a:pt x="0" y="1"/>
                    <a:pt x="29" y="1"/>
                    <a:pt x="0" y="1"/>
                  </a:cubicBezTo>
                  <a:cubicBezTo>
                    <a:pt x="29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43"/>
            <p:cNvSpPr/>
            <p:nvPr/>
          </p:nvSpPr>
          <p:spPr>
            <a:xfrm>
              <a:off x="3065650" y="3091400"/>
              <a:ext cx="104375" cy="452575"/>
            </a:xfrm>
            <a:custGeom>
              <a:avLst/>
              <a:gdLst/>
              <a:ahLst/>
              <a:cxnLst/>
              <a:rect l="l" t="t" r="r" b="b"/>
              <a:pathLst>
                <a:path w="4175" h="18103" extrusionOk="0">
                  <a:moveTo>
                    <a:pt x="38" y="17849"/>
                  </a:moveTo>
                  <a:cubicBezTo>
                    <a:pt x="33" y="17851"/>
                    <a:pt x="29" y="17854"/>
                    <a:pt x="29" y="17862"/>
                  </a:cubicBezTo>
                  <a:cubicBezTo>
                    <a:pt x="1" y="17862"/>
                    <a:pt x="1" y="17890"/>
                    <a:pt x="29" y="17904"/>
                  </a:cubicBezTo>
                  <a:lnTo>
                    <a:pt x="38" y="17849"/>
                  </a:lnTo>
                  <a:close/>
                  <a:moveTo>
                    <a:pt x="3110" y="0"/>
                  </a:moveTo>
                  <a:cubicBezTo>
                    <a:pt x="3096" y="0"/>
                    <a:pt x="3053" y="0"/>
                    <a:pt x="3039" y="15"/>
                  </a:cubicBezTo>
                  <a:lnTo>
                    <a:pt x="3025" y="15"/>
                  </a:lnTo>
                  <a:cubicBezTo>
                    <a:pt x="3011" y="15"/>
                    <a:pt x="2982" y="29"/>
                    <a:pt x="2982" y="29"/>
                  </a:cubicBezTo>
                  <a:lnTo>
                    <a:pt x="2968" y="29"/>
                  </a:lnTo>
                  <a:cubicBezTo>
                    <a:pt x="2954" y="29"/>
                    <a:pt x="2954" y="43"/>
                    <a:pt x="2940" y="43"/>
                  </a:cubicBezTo>
                  <a:lnTo>
                    <a:pt x="2940" y="71"/>
                  </a:lnTo>
                  <a:cubicBezTo>
                    <a:pt x="2869" y="497"/>
                    <a:pt x="2798" y="923"/>
                    <a:pt x="2727" y="1363"/>
                  </a:cubicBezTo>
                  <a:lnTo>
                    <a:pt x="2514" y="2627"/>
                  </a:lnTo>
                  <a:cubicBezTo>
                    <a:pt x="2386" y="3380"/>
                    <a:pt x="2258" y="4189"/>
                    <a:pt x="2116" y="4998"/>
                  </a:cubicBezTo>
                  <a:lnTo>
                    <a:pt x="1889" y="6418"/>
                  </a:lnTo>
                  <a:lnTo>
                    <a:pt x="1832" y="6787"/>
                  </a:lnTo>
                  <a:lnTo>
                    <a:pt x="1591" y="8278"/>
                  </a:lnTo>
                  <a:cubicBezTo>
                    <a:pt x="1420" y="9243"/>
                    <a:pt x="1264" y="10223"/>
                    <a:pt x="1122" y="11174"/>
                  </a:cubicBezTo>
                  <a:lnTo>
                    <a:pt x="1066" y="11543"/>
                  </a:lnTo>
                  <a:cubicBezTo>
                    <a:pt x="995" y="12026"/>
                    <a:pt x="909" y="12495"/>
                    <a:pt x="838" y="12963"/>
                  </a:cubicBezTo>
                  <a:lnTo>
                    <a:pt x="455" y="15349"/>
                  </a:lnTo>
                  <a:cubicBezTo>
                    <a:pt x="384" y="15774"/>
                    <a:pt x="313" y="16200"/>
                    <a:pt x="242" y="16612"/>
                  </a:cubicBezTo>
                  <a:lnTo>
                    <a:pt x="38" y="17849"/>
                  </a:lnTo>
                  <a:lnTo>
                    <a:pt x="38" y="17849"/>
                  </a:lnTo>
                  <a:cubicBezTo>
                    <a:pt x="43" y="17847"/>
                    <a:pt x="50" y="17847"/>
                    <a:pt x="57" y="17847"/>
                  </a:cubicBezTo>
                  <a:lnTo>
                    <a:pt x="72" y="17847"/>
                  </a:lnTo>
                  <a:cubicBezTo>
                    <a:pt x="100" y="17847"/>
                    <a:pt x="100" y="17833"/>
                    <a:pt x="114" y="17833"/>
                  </a:cubicBezTo>
                  <a:lnTo>
                    <a:pt x="128" y="17833"/>
                  </a:lnTo>
                  <a:cubicBezTo>
                    <a:pt x="143" y="17833"/>
                    <a:pt x="171" y="17819"/>
                    <a:pt x="199" y="17819"/>
                  </a:cubicBezTo>
                  <a:lnTo>
                    <a:pt x="412" y="17819"/>
                  </a:lnTo>
                  <a:cubicBezTo>
                    <a:pt x="739" y="17819"/>
                    <a:pt x="1094" y="17918"/>
                    <a:pt x="1236" y="18032"/>
                  </a:cubicBezTo>
                  <a:lnTo>
                    <a:pt x="1264" y="18060"/>
                  </a:lnTo>
                  <a:lnTo>
                    <a:pt x="1264" y="18075"/>
                  </a:lnTo>
                  <a:lnTo>
                    <a:pt x="1264" y="18103"/>
                  </a:lnTo>
                  <a:cubicBezTo>
                    <a:pt x="1335" y="17677"/>
                    <a:pt x="1406" y="17251"/>
                    <a:pt x="1477" y="16797"/>
                  </a:cubicBezTo>
                  <a:lnTo>
                    <a:pt x="1690" y="15547"/>
                  </a:lnTo>
                  <a:cubicBezTo>
                    <a:pt x="1818" y="14766"/>
                    <a:pt x="1946" y="13985"/>
                    <a:pt x="2088" y="13162"/>
                  </a:cubicBezTo>
                  <a:lnTo>
                    <a:pt x="2315" y="11756"/>
                  </a:lnTo>
                  <a:cubicBezTo>
                    <a:pt x="2329" y="11643"/>
                    <a:pt x="2343" y="11515"/>
                    <a:pt x="2372" y="11373"/>
                  </a:cubicBezTo>
                  <a:lnTo>
                    <a:pt x="2826" y="8477"/>
                  </a:lnTo>
                  <a:cubicBezTo>
                    <a:pt x="2911" y="7980"/>
                    <a:pt x="2982" y="7483"/>
                    <a:pt x="3082" y="6986"/>
                  </a:cubicBezTo>
                  <a:lnTo>
                    <a:pt x="3124" y="6617"/>
                  </a:lnTo>
                  <a:cubicBezTo>
                    <a:pt x="3195" y="6134"/>
                    <a:pt x="3295" y="5651"/>
                    <a:pt x="3366" y="5197"/>
                  </a:cubicBezTo>
                  <a:lnTo>
                    <a:pt x="3749" y="2840"/>
                  </a:lnTo>
                  <a:cubicBezTo>
                    <a:pt x="3820" y="2414"/>
                    <a:pt x="3891" y="1988"/>
                    <a:pt x="3962" y="1576"/>
                  </a:cubicBezTo>
                  <a:lnTo>
                    <a:pt x="4175" y="284"/>
                  </a:lnTo>
                  <a:lnTo>
                    <a:pt x="4175" y="256"/>
                  </a:lnTo>
                  <a:lnTo>
                    <a:pt x="4175" y="242"/>
                  </a:lnTo>
                  <a:cubicBezTo>
                    <a:pt x="4175" y="228"/>
                    <a:pt x="4161" y="213"/>
                    <a:pt x="4147" y="213"/>
                  </a:cubicBezTo>
                  <a:cubicBezTo>
                    <a:pt x="4005" y="100"/>
                    <a:pt x="3650" y="0"/>
                    <a:pt x="3323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43"/>
            <p:cNvSpPr/>
            <p:nvPr/>
          </p:nvSpPr>
          <p:spPr>
            <a:xfrm>
              <a:off x="3066725" y="353722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0"/>
                  </a:moveTo>
                  <a:cubicBezTo>
                    <a:pt x="0" y="0"/>
                    <a:pt x="14" y="0"/>
                    <a:pt x="0" y="0"/>
                  </a:cubicBezTo>
                  <a:cubicBezTo>
                    <a:pt x="14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43"/>
            <p:cNvSpPr/>
            <p:nvPr/>
          </p:nvSpPr>
          <p:spPr>
            <a:xfrm>
              <a:off x="3066375" y="35379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43"/>
            <p:cNvSpPr/>
            <p:nvPr/>
          </p:nvSpPr>
          <p:spPr>
            <a:xfrm>
              <a:off x="3070275" y="35361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43"/>
            <p:cNvSpPr/>
            <p:nvPr/>
          </p:nvSpPr>
          <p:spPr>
            <a:xfrm>
              <a:off x="3096525" y="3542900"/>
              <a:ext cx="400" cy="375"/>
            </a:xfrm>
            <a:custGeom>
              <a:avLst/>
              <a:gdLst/>
              <a:ahLst/>
              <a:cxnLst/>
              <a:rect l="l" t="t" r="r" b="b"/>
              <a:pathLst>
                <a:path w="16" h="15" extrusionOk="0">
                  <a:moveTo>
                    <a:pt x="1" y="0"/>
                  </a:moveTo>
                  <a:lnTo>
                    <a:pt x="1" y="15"/>
                  </a:lnTo>
                  <a:cubicBezTo>
                    <a:pt x="15" y="15"/>
                    <a:pt x="15" y="0"/>
                    <a:pt x="1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43"/>
            <p:cNvSpPr/>
            <p:nvPr/>
          </p:nvSpPr>
          <p:spPr>
            <a:xfrm>
              <a:off x="3095475" y="3541125"/>
              <a:ext cx="1075" cy="1075"/>
            </a:xfrm>
            <a:custGeom>
              <a:avLst/>
              <a:gdLst/>
              <a:ahLst/>
              <a:cxnLst/>
              <a:rect l="l" t="t" r="r" b="b"/>
              <a:pathLst>
                <a:path w="43" h="43" extrusionOk="0">
                  <a:moveTo>
                    <a:pt x="0" y="0"/>
                  </a:moveTo>
                  <a:lnTo>
                    <a:pt x="43" y="43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43"/>
            <p:cNvSpPr/>
            <p:nvPr/>
          </p:nvSpPr>
          <p:spPr>
            <a:xfrm>
              <a:off x="3067775" y="3536850"/>
              <a:ext cx="750" cy="25"/>
            </a:xfrm>
            <a:custGeom>
              <a:avLst/>
              <a:gdLst/>
              <a:ahLst/>
              <a:cxnLst/>
              <a:rect l="l" t="t" r="r" b="b"/>
              <a:pathLst>
                <a:path w="30" h="1" extrusionOk="0">
                  <a:moveTo>
                    <a:pt x="29" y="1"/>
                  </a:moveTo>
                  <a:cubicBezTo>
                    <a:pt x="1" y="1"/>
                    <a:pt x="1" y="1"/>
                    <a:pt x="29" y="1"/>
                  </a:cubicBezTo>
                  <a:cubicBezTo>
                    <a:pt x="1" y="1"/>
                    <a:pt x="1" y="1"/>
                    <a:pt x="29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43"/>
            <p:cNvSpPr/>
            <p:nvPr/>
          </p:nvSpPr>
          <p:spPr>
            <a:xfrm>
              <a:off x="3072050" y="35361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4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43"/>
            <p:cNvSpPr/>
            <p:nvPr/>
          </p:nvSpPr>
          <p:spPr>
            <a:xfrm>
              <a:off x="3063525" y="3537225"/>
              <a:ext cx="33400" cy="20250"/>
            </a:xfrm>
            <a:custGeom>
              <a:avLst/>
              <a:gdLst/>
              <a:ahLst/>
              <a:cxnLst/>
              <a:rect l="l" t="t" r="r" b="b"/>
              <a:pathLst>
                <a:path w="1336" h="810" extrusionOk="0">
                  <a:moveTo>
                    <a:pt x="1" y="594"/>
                  </a:moveTo>
                  <a:cubicBezTo>
                    <a:pt x="0" y="595"/>
                    <a:pt x="0" y="596"/>
                    <a:pt x="0" y="596"/>
                  </a:cubicBezTo>
                  <a:lnTo>
                    <a:pt x="1" y="594"/>
                  </a:lnTo>
                  <a:close/>
                  <a:moveTo>
                    <a:pt x="270" y="0"/>
                  </a:moveTo>
                  <a:cubicBezTo>
                    <a:pt x="256" y="0"/>
                    <a:pt x="213" y="0"/>
                    <a:pt x="199" y="14"/>
                  </a:cubicBezTo>
                  <a:lnTo>
                    <a:pt x="185" y="14"/>
                  </a:lnTo>
                  <a:cubicBezTo>
                    <a:pt x="157" y="14"/>
                    <a:pt x="142" y="29"/>
                    <a:pt x="142" y="29"/>
                  </a:cubicBezTo>
                  <a:lnTo>
                    <a:pt x="128" y="29"/>
                  </a:lnTo>
                  <a:cubicBezTo>
                    <a:pt x="114" y="29"/>
                    <a:pt x="114" y="57"/>
                    <a:pt x="86" y="57"/>
                  </a:cubicBezTo>
                  <a:cubicBezTo>
                    <a:pt x="86" y="57"/>
                    <a:pt x="86" y="71"/>
                    <a:pt x="71" y="71"/>
                  </a:cubicBezTo>
                  <a:lnTo>
                    <a:pt x="29" y="341"/>
                  </a:lnTo>
                  <a:lnTo>
                    <a:pt x="1" y="594"/>
                  </a:lnTo>
                  <a:lnTo>
                    <a:pt x="1" y="594"/>
                  </a:lnTo>
                  <a:cubicBezTo>
                    <a:pt x="2" y="590"/>
                    <a:pt x="4" y="582"/>
                    <a:pt x="15" y="582"/>
                  </a:cubicBezTo>
                  <a:lnTo>
                    <a:pt x="43" y="568"/>
                  </a:lnTo>
                  <a:lnTo>
                    <a:pt x="57" y="568"/>
                  </a:lnTo>
                  <a:cubicBezTo>
                    <a:pt x="71" y="568"/>
                    <a:pt x="71" y="540"/>
                    <a:pt x="86" y="540"/>
                  </a:cubicBezTo>
                  <a:lnTo>
                    <a:pt x="114" y="540"/>
                  </a:lnTo>
                  <a:cubicBezTo>
                    <a:pt x="128" y="540"/>
                    <a:pt x="142" y="525"/>
                    <a:pt x="185" y="525"/>
                  </a:cubicBezTo>
                  <a:lnTo>
                    <a:pt x="398" y="525"/>
                  </a:lnTo>
                  <a:cubicBezTo>
                    <a:pt x="710" y="525"/>
                    <a:pt x="1065" y="639"/>
                    <a:pt x="1207" y="738"/>
                  </a:cubicBezTo>
                  <a:lnTo>
                    <a:pt x="1250" y="781"/>
                  </a:lnTo>
                  <a:lnTo>
                    <a:pt x="1250" y="795"/>
                  </a:lnTo>
                  <a:lnTo>
                    <a:pt x="1250" y="809"/>
                  </a:lnTo>
                  <a:lnTo>
                    <a:pt x="1293" y="554"/>
                  </a:lnTo>
                  <a:cubicBezTo>
                    <a:pt x="1321" y="454"/>
                    <a:pt x="1335" y="355"/>
                    <a:pt x="1335" y="284"/>
                  </a:cubicBezTo>
                  <a:lnTo>
                    <a:pt x="1335" y="270"/>
                  </a:lnTo>
                  <a:lnTo>
                    <a:pt x="1335" y="242"/>
                  </a:lnTo>
                  <a:cubicBezTo>
                    <a:pt x="1335" y="227"/>
                    <a:pt x="1321" y="213"/>
                    <a:pt x="1293" y="213"/>
                  </a:cubicBezTo>
                  <a:cubicBezTo>
                    <a:pt x="1151" y="100"/>
                    <a:pt x="796" y="0"/>
                    <a:pt x="483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43"/>
            <p:cNvSpPr/>
            <p:nvPr/>
          </p:nvSpPr>
          <p:spPr>
            <a:xfrm>
              <a:off x="3063875" y="3551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43"/>
            <p:cNvSpPr/>
            <p:nvPr/>
          </p:nvSpPr>
          <p:spPr>
            <a:xfrm>
              <a:off x="3064600" y="35510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1"/>
                  </a:moveTo>
                  <a:cubicBezTo>
                    <a:pt x="0" y="1"/>
                    <a:pt x="14" y="1"/>
                    <a:pt x="0" y="1"/>
                  </a:cubicBezTo>
                  <a:cubicBezTo>
                    <a:pt x="14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43"/>
            <p:cNvSpPr/>
            <p:nvPr/>
          </p:nvSpPr>
          <p:spPr>
            <a:xfrm>
              <a:off x="3067425" y="35500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0"/>
                  </a:moveTo>
                  <a:cubicBezTo>
                    <a:pt x="15" y="0"/>
                    <a:pt x="15" y="0"/>
                    <a:pt x="1" y="0"/>
                  </a:cubicBezTo>
                  <a:cubicBezTo>
                    <a:pt x="15" y="0"/>
                    <a:pt x="15" y="0"/>
                    <a:pt x="1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43"/>
            <p:cNvSpPr/>
            <p:nvPr/>
          </p:nvSpPr>
          <p:spPr>
            <a:xfrm>
              <a:off x="3065650" y="3550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43"/>
            <p:cNvSpPr/>
            <p:nvPr/>
          </p:nvSpPr>
          <p:spPr>
            <a:xfrm>
              <a:off x="3093350" y="3554975"/>
              <a:ext cx="725" cy="725"/>
            </a:xfrm>
            <a:custGeom>
              <a:avLst/>
              <a:gdLst/>
              <a:ahLst/>
              <a:cxnLst/>
              <a:rect l="l" t="t" r="r" b="b"/>
              <a:pathLst>
                <a:path w="29" h="29" extrusionOk="0">
                  <a:moveTo>
                    <a:pt x="0" y="0"/>
                  </a:moveTo>
                  <a:lnTo>
                    <a:pt x="29" y="28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43"/>
            <p:cNvSpPr/>
            <p:nvPr/>
          </p:nvSpPr>
          <p:spPr>
            <a:xfrm>
              <a:off x="3094050" y="3556375"/>
              <a:ext cx="375" cy="400"/>
            </a:xfrm>
            <a:custGeom>
              <a:avLst/>
              <a:gdLst/>
              <a:ahLst/>
              <a:cxnLst/>
              <a:rect l="l" t="t" r="r" b="b"/>
              <a:pathLst>
                <a:path w="15" h="16" extrusionOk="0">
                  <a:moveTo>
                    <a:pt x="1" y="1"/>
                  </a:moveTo>
                  <a:lnTo>
                    <a:pt x="1" y="15"/>
                  </a:lnTo>
                  <a:cubicBezTo>
                    <a:pt x="15" y="15"/>
                    <a:pt x="15" y="15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43"/>
            <p:cNvSpPr/>
            <p:nvPr/>
          </p:nvSpPr>
          <p:spPr>
            <a:xfrm>
              <a:off x="3069925" y="35496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0"/>
                  </a:moveTo>
                  <a:lnTo>
                    <a:pt x="14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43"/>
            <p:cNvSpPr/>
            <p:nvPr/>
          </p:nvSpPr>
          <p:spPr>
            <a:xfrm>
              <a:off x="3056075" y="3549650"/>
              <a:ext cx="38700" cy="56450"/>
            </a:xfrm>
            <a:custGeom>
              <a:avLst/>
              <a:gdLst/>
              <a:ahLst/>
              <a:cxnLst/>
              <a:rect l="l" t="t" r="r" b="b"/>
              <a:pathLst>
                <a:path w="1548" h="2258" extrusionOk="0">
                  <a:moveTo>
                    <a:pt x="455" y="0"/>
                  </a:moveTo>
                  <a:cubicBezTo>
                    <a:pt x="440" y="0"/>
                    <a:pt x="412" y="0"/>
                    <a:pt x="384" y="14"/>
                  </a:cubicBezTo>
                  <a:lnTo>
                    <a:pt x="369" y="14"/>
                  </a:lnTo>
                  <a:cubicBezTo>
                    <a:pt x="355" y="14"/>
                    <a:pt x="327" y="28"/>
                    <a:pt x="327" y="28"/>
                  </a:cubicBezTo>
                  <a:lnTo>
                    <a:pt x="313" y="28"/>
                  </a:lnTo>
                  <a:cubicBezTo>
                    <a:pt x="298" y="28"/>
                    <a:pt x="298" y="57"/>
                    <a:pt x="298" y="57"/>
                  </a:cubicBezTo>
                  <a:cubicBezTo>
                    <a:pt x="298" y="57"/>
                    <a:pt x="298" y="71"/>
                    <a:pt x="284" y="71"/>
                  </a:cubicBezTo>
                  <a:lnTo>
                    <a:pt x="43" y="1505"/>
                  </a:lnTo>
                  <a:cubicBezTo>
                    <a:pt x="29" y="1590"/>
                    <a:pt x="15" y="1690"/>
                    <a:pt x="15" y="1761"/>
                  </a:cubicBezTo>
                  <a:cubicBezTo>
                    <a:pt x="0" y="1803"/>
                    <a:pt x="15" y="1874"/>
                    <a:pt x="29" y="1931"/>
                  </a:cubicBezTo>
                  <a:cubicBezTo>
                    <a:pt x="43" y="1988"/>
                    <a:pt x="86" y="2045"/>
                    <a:pt x="142" y="2073"/>
                  </a:cubicBezTo>
                  <a:cubicBezTo>
                    <a:pt x="157" y="2087"/>
                    <a:pt x="185" y="2116"/>
                    <a:pt x="228" y="2130"/>
                  </a:cubicBezTo>
                  <a:cubicBezTo>
                    <a:pt x="242" y="2144"/>
                    <a:pt x="284" y="2144"/>
                    <a:pt x="298" y="2158"/>
                  </a:cubicBezTo>
                  <a:lnTo>
                    <a:pt x="313" y="2158"/>
                  </a:lnTo>
                  <a:cubicBezTo>
                    <a:pt x="355" y="2187"/>
                    <a:pt x="384" y="2187"/>
                    <a:pt x="398" y="2201"/>
                  </a:cubicBezTo>
                  <a:cubicBezTo>
                    <a:pt x="440" y="2215"/>
                    <a:pt x="469" y="2215"/>
                    <a:pt x="511" y="2215"/>
                  </a:cubicBezTo>
                  <a:lnTo>
                    <a:pt x="526" y="2215"/>
                  </a:lnTo>
                  <a:cubicBezTo>
                    <a:pt x="568" y="2215"/>
                    <a:pt x="582" y="2229"/>
                    <a:pt x="597" y="2229"/>
                  </a:cubicBezTo>
                  <a:lnTo>
                    <a:pt x="611" y="2229"/>
                  </a:lnTo>
                  <a:cubicBezTo>
                    <a:pt x="682" y="2229"/>
                    <a:pt x="724" y="2258"/>
                    <a:pt x="739" y="2258"/>
                  </a:cubicBezTo>
                  <a:lnTo>
                    <a:pt x="923" y="2258"/>
                  </a:lnTo>
                  <a:cubicBezTo>
                    <a:pt x="937" y="2258"/>
                    <a:pt x="952" y="2258"/>
                    <a:pt x="980" y="2229"/>
                  </a:cubicBezTo>
                  <a:cubicBezTo>
                    <a:pt x="994" y="2229"/>
                    <a:pt x="994" y="2229"/>
                    <a:pt x="1008" y="2215"/>
                  </a:cubicBezTo>
                  <a:cubicBezTo>
                    <a:pt x="1023" y="2215"/>
                    <a:pt x="1051" y="2201"/>
                    <a:pt x="1065" y="2201"/>
                  </a:cubicBezTo>
                  <a:cubicBezTo>
                    <a:pt x="1065" y="2201"/>
                    <a:pt x="1079" y="2201"/>
                    <a:pt x="1079" y="2187"/>
                  </a:cubicBezTo>
                  <a:cubicBezTo>
                    <a:pt x="1094" y="2187"/>
                    <a:pt x="1122" y="2158"/>
                    <a:pt x="1122" y="2158"/>
                  </a:cubicBezTo>
                  <a:lnTo>
                    <a:pt x="1136" y="2144"/>
                  </a:lnTo>
                  <a:cubicBezTo>
                    <a:pt x="1150" y="2144"/>
                    <a:pt x="1150" y="2130"/>
                    <a:pt x="1165" y="2116"/>
                  </a:cubicBezTo>
                  <a:lnTo>
                    <a:pt x="1193" y="2087"/>
                  </a:lnTo>
                  <a:lnTo>
                    <a:pt x="1207" y="2073"/>
                  </a:lnTo>
                  <a:cubicBezTo>
                    <a:pt x="1236" y="2016"/>
                    <a:pt x="1264" y="1988"/>
                    <a:pt x="1264" y="1945"/>
                  </a:cubicBezTo>
                  <a:lnTo>
                    <a:pt x="1349" y="1434"/>
                  </a:lnTo>
                  <a:cubicBezTo>
                    <a:pt x="1363" y="1363"/>
                    <a:pt x="1363" y="1292"/>
                    <a:pt x="1378" y="1221"/>
                  </a:cubicBezTo>
                  <a:lnTo>
                    <a:pt x="1449" y="753"/>
                  </a:lnTo>
                  <a:cubicBezTo>
                    <a:pt x="1491" y="582"/>
                    <a:pt x="1505" y="398"/>
                    <a:pt x="1548" y="241"/>
                  </a:cubicBezTo>
                  <a:lnTo>
                    <a:pt x="1548" y="241"/>
                  </a:lnTo>
                  <a:cubicBezTo>
                    <a:pt x="1539" y="268"/>
                    <a:pt x="1536" y="278"/>
                    <a:pt x="1531" y="278"/>
                  </a:cubicBezTo>
                  <a:cubicBezTo>
                    <a:pt x="1528" y="278"/>
                    <a:pt x="1525" y="275"/>
                    <a:pt x="1520" y="270"/>
                  </a:cubicBezTo>
                  <a:cubicBezTo>
                    <a:pt x="1505" y="241"/>
                    <a:pt x="1505" y="227"/>
                    <a:pt x="1491" y="213"/>
                  </a:cubicBezTo>
                  <a:cubicBezTo>
                    <a:pt x="1349" y="99"/>
                    <a:pt x="994" y="0"/>
                    <a:pt x="668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43"/>
            <p:cNvSpPr/>
            <p:nvPr/>
          </p:nvSpPr>
          <p:spPr>
            <a:xfrm>
              <a:off x="2983300" y="3025425"/>
              <a:ext cx="12100" cy="18425"/>
            </a:xfrm>
            <a:custGeom>
              <a:avLst/>
              <a:gdLst/>
              <a:ahLst/>
              <a:cxnLst/>
              <a:rect l="l" t="t" r="r" b="b"/>
              <a:pathLst>
                <a:path w="484" h="737" extrusionOk="0">
                  <a:moveTo>
                    <a:pt x="235" y="0"/>
                  </a:moveTo>
                  <a:cubicBezTo>
                    <a:pt x="226" y="0"/>
                    <a:pt x="218" y="3"/>
                    <a:pt x="214" y="13"/>
                  </a:cubicBezTo>
                  <a:lnTo>
                    <a:pt x="200" y="13"/>
                  </a:lnTo>
                  <a:cubicBezTo>
                    <a:pt x="100" y="254"/>
                    <a:pt x="58" y="510"/>
                    <a:pt x="1" y="723"/>
                  </a:cubicBezTo>
                  <a:cubicBezTo>
                    <a:pt x="15" y="723"/>
                    <a:pt x="15" y="694"/>
                    <a:pt x="29" y="694"/>
                  </a:cubicBezTo>
                  <a:lnTo>
                    <a:pt x="58" y="694"/>
                  </a:lnTo>
                  <a:cubicBezTo>
                    <a:pt x="72" y="694"/>
                    <a:pt x="86" y="680"/>
                    <a:pt x="129" y="680"/>
                  </a:cubicBezTo>
                  <a:cubicBezTo>
                    <a:pt x="157" y="677"/>
                    <a:pt x="187" y="675"/>
                    <a:pt x="217" y="675"/>
                  </a:cubicBezTo>
                  <a:cubicBezTo>
                    <a:pt x="309" y="675"/>
                    <a:pt x="402" y="691"/>
                    <a:pt x="455" y="723"/>
                  </a:cubicBezTo>
                  <a:cubicBezTo>
                    <a:pt x="474" y="723"/>
                    <a:pt x="480" y="729"/>
                    <a:pt x="482" y="733"/>
                  </a:cubicBezTo>
                  <a:lnTo>
                    <a:pt x="482" y="733"/>
                  </a:lnTo>
                  <a:cubicBezTo>
                    <a:pt x="412" y="479"/>
                    <a:pt x="355" y="253"/>
                    <a:pt x="285" y="13"/>
                  </a:cubicBezTo>
                  <a:cubicBezTo>
                    <a:pt x="275" y="13"/>
                    <a:pt x="253" y="0"/>
                    <a:pt x="235" y="0"/>
                  </a:cubicBezTo>
                  <a:close/>
                  <a:moveTo>
                    <a:pt x="482" y="733"/>
                  </a:moveTo>
                  <a:cubicBezTo>
                    <a:pt x="483" y="735"/>
                    <a:pt x="483" y="736"/>
                    <a:pt x="483" y="737"/>
                  </a:cubicBezTo>
                  <a:cubicBezTo>
                    <a:pt x="483" y="737"/>
                    <a:pt x="483" y="735"/>
                    <a:pt x="482" y="733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43"/>
            <p:cNvSpPr/>
            <p:nvPr/>
          </p:nvSpPr>
          <p:spPr>
            <a:xfrm>
              <a:off x="3004950" y="3079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43"/>
            <p:cNvSpPr/>
            <p:nvPr/>
          </p:nvSpPr>
          <p:spPr>
            <a:xfrm>
              <a:off x="2974075" y="3043000"/>
              <a:ext cx="30900" cy="37425"/>
            </a:xfrm>
            <a:custGeom>
              <a:avLst/>
              <a:gdLst/>
              <a:ahLst/>
              <a:cxnLst/>
              <a:rect l="l" t="t" r="r" b="b"/>
              <a:pathLst>
                <a:path w="1236" h="1497" extrusionOk="0">
                  <a:moveTo>
                    <a:pt x="2" y="1460"/>
                  </a:moveTo>
                  <a:cubicBezTo>
                    <a:pt x="1" y="1462"/>
                    <a:pt x="1" y="1465"/>
                    <a:pt x="1" y="1468"/>
                  </a:cubicBezTo>
                  <a:cubicBezTo>
                    <a:pt x="1" y="1465"/>
                    <a:pt x="2" y="1463"/>
                    <a:pt x="2" y="1460"/>
                  </a:cubicBezTo>
                  <a:close/>
                  <a:moveTo>
                    <a:pt x="590" y="0"/>
                  </a:moveTo>
                  <a:cubicBezTo>
                    <a:pt x="558" y="0"/>
                    <a:pt x="526" y="2"/>
                    <a:pt x="498" y="6"/>
                  </a:cubicBezTo>
                  <a:cubicBezTo>
                    <a:pt x="455" y="6"/>
                    <a:pt x="441" y="34"/>
                    <a:pt x="427" y="34"/>
                  </a:cubicBezTo>
                  <a:lnTo>
                    <a:pt x="398" y="34"/>
                  </a:lnTo>
                  <a:cubicBezTo>
                    <a:pt x="384" y="34"/>
                    <a:pt x="370" y="48"/>
                    <a:pt x="370" y="48"/>
                  </a:cubicBezTo>
                  <a:lnTo>
                    <a:pt x="356" y="62"/>
                  </a:lnTo>
                  <a:cubicBezTo>
                    <a:pt x="228" y="514"/>
                    <a:pt x="115" y="980"/>
                    <a:pt x="2" y="1460"/>
                  </a:cubicBezTo>
                  <a:lnTo>
                    <a:pt x="2" y="1460"/>
                  </a:lnTo>
                  <a:cubicBezTo>
                    <a:pt x="6" y="1452"/>
                    <a:pt x="15" y="1447"/>
                    <a:pt x="15" y="1425"/>
                  </a:cubicBezTo>
                  <a:lnTo>
                    <a:pt x="29" y="1425"/>
                  </a:lnTo>
                  <a:cubicBezTo>
                    <a:pt x="43" y="1425"/>
                    <a:pt x="43" y="1411"/>
                    <a:pt x="72" y="1411"/>
                  </a:cubicBezTo>
                  <a:lnTo>
                    <a:pt x="86" y="1411"/>
                  </a:lnTo>
                  <a:cubicBezTo>
                    <a:pt x="100" y="1411"/>
                    <a:pt x="114" y="1397"/>
                    <a:pt x="143" y="1397"/>
                  </a:cubicBezTo>
                  <a:lnTo>
                    <a:pt x="157" y="1397"/>
                  </a:lnTo>
                  <a:cubicBezTo>
                    <a:pt x="171" y="1397"/>
                    <a:pt x="185" y="1383"/>
                    <a:pt x="228" y="1383"/>
                  </a:cubicBezTo>
                  <a:lnTo>
                    <a:pt x="242" y="1383"/>
                  </a:lnTo>
                  <a:cubicBezTo>
                    <a:pt x="285" y="1383"/>
                    <a:pt x="299" y="1354"/>
                    <a:pt x="327" y="1354"/>
                  </a:cubicBezTo>
                  <a:cubicBezTo>
                    <a:pt x="422" y="1346"/>
                    <a:pt x="523" y="1341"/>
                    <a:pt x="622" y="1341"/>
                  </a:cubicBezTo>
                  <a:cubicBezTo>
                    <a:pt x="850" y="1341"/>
                    <a:pt x="1066" y="1366"/>
                    <a:pt x="1165" y="1425"/>
                  </a:cubicBezTo>
                  <a:cubicBezTo>
                    <a:pt x="1179" y="1454"/>
                    <a:pt x="1207" y="1454"/>
                    <a:pt x="1222" y="1468"/>
                  </a:cubicBezTo>
                  <a:lnTo>
                    <a:pt x="1222" y="1482"/>
                  </a:lnTo>
                  <a:cubicBezTo>
                    <a:pt x="1222" y="1482"/>
                    <a:pt x="1222" y="1496"/>
                    <a:pt x="1236" y="1496"/>
                  </a:cubicBezTo>
                  <a:cubicBezTo>
                    <a:pt x="1108" y="1028"/>
                    <a:pt x="966" y="545"/>
                    <a:pt x="852" y="62"/>
                  </a:cubicBezTo>
                  <a:lnTo>
                    <a:pt x="824" y="48"/>
                  </a:lnTo>
                  <a:cubicBezTo>
                    <a:pt x="792" y="16"/>
                    <a:pt x="688" y="0"/>
                    <a:pt x="590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43"/>
            <p:cNvSpPr/>
            <p:nvPr/>
          </p:nvSpPr>
          <p:spPr>
            <a:xfrm>
              <a:off x="3004600" y="307932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" y="1"/>
                  </a:moveTo>
                  <a:cubicBezTo>
                    <a:pt x="15" y="1"/>
                    <a:pt x="15" y="15"/>
                    <a:pt x="15" y="15"/>
                  </a:cubicBezTo>
                  <a:cubicBezTo>
                    <a:pt x="15" y="1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43"/>
            <p:cNvSpPr/>
            <p:nvPr/>
          </p:nvSpPr>
          <p:spPr>
            <a:xfrm>
              <a:off x="2977625" y="3076850"/>
              <a:ext cx="375" cy="725"/>
            </a:xfrm>
            <a:custGeom>
              <a:avLst/>
              <a:gdLst/>
              <a:ahLst/>
              <a:cxnLst/>
              <a:rect l="l" t="t" r="r" b="b"/>
              <a:pathLst>
                <a:path w="15" h="29" extrusionOk="0">
                  <a:moveTo>
                    <a:pt x="15" y="0"/>
                  </a:moveTo>
                  <a:cubicBezTo>
                    <a:pt x="1" y="29"/>
                    <a:pt x="1" y="29"/>
                    <a:pt x="15" y="0"/>
                  </a:cubicBezTo>
                  <a:cubicBezTo>
                    <a:pt x="1" y="29"/>
                    <a:pt x="1" y="29"/>
                    <a:pt x="15" y="0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43"/>
            <p:cNvSpPr/>
            <p:nvPr/>
          </p:nvSpPr>
          <p:spPr>
            <a:xfrm>
              <a:off x="2979750" y="30765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43"/>
            <p:cNvSpPr/>
            <p:nvPr/>
          </p:nvSpPr>
          <p:spPr>
            <a:xfrm>
              <a:off x="3003175" y="3077900"/>
              <a:ext cx="1450" cy="1100"/>
            </a:xfrm>
            <a:custGeom>
              <a:avLst/>
              <a:gdLst/>
              <a:ahLst/>
              <a:cxnLst/>
              <a:rect l="l" t="t" r="r" b="b"/>
              <a:pathLst>
                <a:path w="58" h="44" extrusionOk="0">
                  <a:moveTo>
                    <a:pt x="1" y="1"/>
                  </a:moveTo>
                  <a:lnTo>
                    <a:pt x="1" y="1"/>
                  </a:lnTo>
                  <a:cubicBezTo>
                    <a:pt x="8" y="8"/>
                    <a:pt x="19" y="12"/>
                    <a:pt x="31" y="18"/>
                  </a:cubicBezTo>
                  <a:lnTo>
                    <a:pt x="31" y="18"/>
                  </a:lnTo>
                  <a:cubicBezTo>
                    <a:pt x="24" y="12"/>
                    <a:pt x="14" y="6"/>
                    <a:pt x="1" y="1"/>
                  </a:cubicBezTo>
                  <a:close/>
                  <a:moveTo>
                    <a:pt x="31" y="18"/>
                  </a:moveTo>
                  <a:cubicBezTo>
                    <a:pt x="45" y="30"/>
                    <a:pt x="48" y="44"/>
                    <a:pt x="58" y="44"/>
                  </a:cubicBezTo>
                  <a:cubicBezTo>
                    <a:pt x="51" y="30"/>
                    <a:pt x="41" y="23"/>
                    <a:pt x="31" y="18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43"/>
            <p:cNvSpPr/>
            <p:nvPr/>
          </p:nvSpPr>
          <p:spPr>
            <a:xfrm>
              <a:off x="2974075" y="3079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43"/>
            <p:cNvSpPr/>
            <p:nvPr/>
          </p:nvSpPr>
          <p:spPr>
            <a:xfrm>
              <a:off x="2975850" y="3077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43"/>
            <p:cNvSpPr/>
            <p:nvPr/>
          </p:nvSpPr>
          <p:spPr>
            <a:xfrm>
              <a:off x="2974425" y="307897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1"/>
                  </a:moveTo>
                  <a:cubicBezTo>
                    <a:pt x="1" y="1"/>
                    <a:pt x="15" y="1"/>
                    <a:pt x="1" y="1"/>
                  </a:cubicBezTo>
                  <a:cubicBezTo>
                    <a:pt x="15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43"/>
            <p:cNvSpPr/>
            <p:nvPr/>
          </p:nvSpPr>
          <p:spPr>
            <a:xfrm>
              <a:off x="2973725" y="3076825"/>
              <a:ext cx="34100" cy="455100"/>
            </a:xfrm>
            <a:custGeom>
              <a:avLst/>
              <a:gdLst/>
              <a:ahLst/>
              <a:cxnLst/>
              <a:rect l="l" t="t" r="r" b="b"/>
              <a:pathLst>
                <a:path w="1364" h="18204" extrusionOk="0">
                  <a:moveTo>
                    <a:pt x="672" y="1"/>
                  </a:moveTo>
                  <a:cubicBezTo>
                    <a:pt x="562" y="1"/>
                    <a:pt x="448" y="10"/>
                    <a:pt x="341" y="30"/>
                  </a:cubicBezTo>
                  <a:cubicBezTo>
                    <a:pt x="313" y="30"/>
                    <a:pt x="270" y="44"/>
                    <a:pt x="256" y="44"/>
                  </a:cubicBezTo>
                  <a:lnTo>
                    <a:pt x="242" y="44"/>
                  </a:lnTo>
                  <a:cubicBezTo>
                    <a:pt x="213" y="44"/>
                    <a:pt x="199" y="58"/>
                    <a:pt x="171" y="58"/>
                  </a:cubicBezTo>
                  <a:lnTo>
                    <a:pt x="157" y="58"/>
                  </a:lnTo>
                  <a:cubicBezTo>
                    <a:pt x="128" y="58"/>
                    <a:pt x="114" y="72"/>
                    <a:pt x="100" y="72"/>
                  </a:cubicBezTo>
                  <a:lnTo>
                    <a:pt x="86" y="72"/>
                  </a:lnTo>
                  <a:cubicBezTo>
                    <a:pt x="57" y="72"/>
                    <a:pt x="57" y="101"/>
                    <a:pt x="43" y="101"/>
                  </a:cubicBezTo>
                  <a:lnTo>
                    <a:pt x="29" y="101"/>
                  </a:lnTo>
                  <a:cubicBezTo>
                    <a:pt x="0" y="115"/>
                    <a:pt x="0" y="115"/>
                    <a:pt x="0" y="129"/>
                  </a:cubicBezTo>
                  <a:lnTo>
                    <a:pt x="0" y="143"/>
                  </a:lnTo>
                  <a:lnTo>
                    <a:pt x="0" y="1464"/>
                  </a:lnTo>
                  <a:lnTo>
                    <a:pt x="0" y="2742"/>
                  </a:lnTo>
                  <a:cubicBezTo>
                    <a:pt x="0" y="3522"/>
                    <a:pt x="29" y="4318"/>
                    <a:pt x="29" y="5141"/>
                  </a:cubicBezTo>
                  <a:lnTo>
                    <a:pt x="43" y="6575"/>
                  </a:lnTo>
                  <a:lnTo>
                    <a:pt x="43" y="6973"/>
                  </a:lnTo>
                  <a:lnTo>
                    <a:pt x="57" y="8478"/>
                  </a:lnTo>
                  <a:cubicBezTo>
                    <a:pt x="57" y="9457"/>
                    <a:pt x="86" y="10451"/>
                    <a:pt x="86" y="11402"/>
                  </a:cubicBezTo>
                  <a:lnTo>
                    <a:pt x="86" y="11800"/>
                  </a:lnTo>
                  <a:cubicBezTo>
                    <a:pt x="86" y="12268"/>
                    <a:pt x="86" y="12751"/>
                    <a:pt x="100" y="13234"/>
                  </a:cubicBezTo>
                  <a:lnTo>
                    <a:pt x="114" y="15633"/>
                  </a:lnTo>
                  <a:lnTo>
                    <a:pt x="114" y="16911"/>
                  </a:lnTo>
                  <a:lnTo>
                    <a:pt x="114" y="18161"/>
                  </a:lnTo>
                  <a:cubicBezTo>
                    <a:pt x="114" y="18146"/>
                    <a:pt x="128" y="18146"/>
                    <a:pt x="128" y="18132"/>
                  </a:cubicBezTo>
                  <a:lnTo>
                    <a:pt x="157" y="18132"/>
                  </a:lnTo>
                  <a:cubicBezTo>
                    <a:pt x="171" y="18132"/>
                    <a:pt x="171" y="18118"/>
                    <a:pt x="185" y="18118"/>
                  </a:cubicBezTo>
                  <a:lnTo>
                    <a:pt x="199" y="18118"/>
                  </a:lnTo>
                  <a:cubicBezTo>
                    <a:pt x="228" y="18118"/>
                    <a:pt x="242" y="18090"/>
                    <a:pt x="256" y="18090"/>
                  </a:cubicBezTo>
                  <a:lnTo>
                    <a:pt x="270" y="18090"/>
                  </a:lnTo>
                  <a:cubicBezTo>
                    <a:pt x="299" y="18090"/>
                    <a:pt x="313" y="18075"/>
                    <a:pt x="341" y="18075"/>
                  </a:cubicBezTo>
                  <a:lnTo>
                    <a:pt x="370" y="18075"/>
                  </a:lnTo>
                  <a:cubicBezTo>
                    <a:pt x="398" y="18075"/>
                    <a:pt x="412" y="18061"/>
                    <a:pt x="455" y="18061"/>
                  </a:cubicBezTo>
                  <a:cubicBezTo>
                    <a:pt x="558" y="18046"/>
                    <a:pt x="672" y="18039"/>
                    <a:pt x="784" y="18039"/>
                  </a:cubicBezTo>
                  <a:cubicBezTo>
                    <a:pt x="997" y="18039"/>
                    <a:pt x="1199" y="18067"/>
                    <a:pt x="1292" y="18132"/>
                  </a:cubicBezTo>
                  <a:cubicBezTo>
                    <a:pt x="1307" y="18146"/>
                    <a:pt x="1321" y="18146"/>
                    <a:pt x="1335" y="18161"/>
                  </a:cubicBezTo>
                  <a:lnTo>
                    <a:pt x="1335" y="18189"/>
                  </a:lnTo>
                  <a:lnTo>
                    <a:pt x="1363" y="18203"/>
                  </a:lnTo>
                  <a:lnTo>
                    <a:pt x="1363" y="16883"/>
                  </a:lnTo>
                  <a:lnTo>
                    <a:pt x="1363" y="15605"/>
                  </a:lnTo>
                  <a:cubicBezTo>
                    <a:pt x="1363" y="14824"/>
                    <a:pt x="1335" y="14029"/>
                    <a:pt x="1335" y="13205"/>
                  </a:cubicBezTo>
                  <a:lnTo>
                    <a:pt x="1321" y="11786"/>
                  </a:lnTo>
                  <a:lnTo>
                    <a:pt x="1321" y="11402"/>
                  </a:lnTo>
                  <a:lnTo>
                    <a:pt x="1307" y="8478"/>
                  </a:lnTo>
                  <a:cubicBezTo>
                    <a:pt x="1307" y="7952"/>
                    <a:pt x="1307" y="7455"/>
                    <a:pt x="1292" y="6958"/>
                  </a:cubicBezTo>
                  <a:lnTo>
                    <a:pt x="1292" y="6589"/>
                  </a:lnTo>
                  <a:cubicBezTo>
                    <a:pt x="1292" y="6106"/>
                    <a:pt x="1292" y="5638"/>
                    <a:pt x="1264" y="5155"/>
                  </a:cubicBezTo>
                  <a:lnTo>
                    <a:pt x="1250" y="2756"/>
                  </a:lnTo>
                  <a:lnTo>
                    <a:pt x="1250" y="1478"/>
                  </a:lnTo>
                  <a:lnTo>
                    <a:pt x="1250" y="172"/>
                  </a:lnTo>
                  <a:cubicBezTo>
                    <a:pt x="1250" y="172"/>
                    <a:pt x="1250" y="143"/>
                    <a:pt x="1236" y="143"/>
                  </a:cubicBezTo>
                  <a:lnTo>
                    <a:pt x="1236" y="129"/>
                  </a:lnTo>
                  <a:cubicBezTo>
                    <a:pt x="1221" y="115"/>
                    <a:pt x="1221" y="115"/>
                    <a:pt x="1179" y="101"/>
                  </a:cubicBezTo>
                  <a:cubicBezTo>
                    <a:pt x="1076" y="35"/>
                    <a:pt x="882" y="1"/>
                    <a:pt x="672" y="1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43"/>
            <p:cNvSpPr/>
            <p:nvPr/>
          </p:nvSpPr>
          <p:spPr>
            <a:xfrm>
              <a:off x="2977625" y="3530125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1" y="14"/>
                  </a:moveTo>
                  <a:cubicBezTo>
                    <a:pt x="1" y="14"/>
                    <a:pt x="1" y="0"/>
                    <a:pt x="1" y="14"/>
                  </a:cubicBezTo>
                  <a:cubicBezTo>
                    <a:pt x="1" y="0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3"/>
            <p:cNvSpPr/>
            <p:nvPr/>
          </p:nvSpPr>
          <p:spPr>
            <a:xfrm>
              <a:off x="2976550" y="3530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3"/>
            <p:cNvSpPr/>
            <p:nvPr/>
          </p:nvSpPr>
          <p:spPr>
            <a:xfrm>
              <a:off x="2980475" y="3528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3"/>
            <p:cNvSpPr/>
            <p:nvPr/>
          </p:nvSpPr>
          <p:spPr>
            <a:xfrm>
              <a:off x="3007800" y="3530825"/>
              <a:ext cx="375" cy="725"/>
            </a:xfrm>
            <a:custGeom>
              <a:avLst/>
              <a:gdLst/>
              <a:ahLst/>
              <a:cxnLst/>
              <a:rect l="l" t="t" r="r" b="b"/>
              <a:pathLst>
                <a:path w="15" h="29" extrusionOk="0">
                  <a:moveTo>
                    <a:pt x="0" y="1"/>
                  </a:moveTo>
                  <a:lnTo>
                    <a:pt x="15" y="29"/>
                  </a:lnTo>
                  <a:cubicBezTo>
                    <a:pt x="1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43"/>
            <p:cNvSpPr/>
            <p:nvPr/>
          </p:nvSpPr>
          <p:spPr>
            <a:xfrm>
              <a:off x="3006375" y="3529750"/>
              <a:ext cx="1100" cy="750"/>
            </a:xfrm>
            <a:custGeom>
              <a:avLst/>
              <a:gdLst/>
              <a:ahLst/>
              <a:cxnLst/>
              <a:rect l="l" t="t" r="r" b="b"/>
              <a:pathLst>
                <a:path w="44" h="30" extrusionOk="0">
                  <a:moveTo>
                    <a:pt x="1" y="1"/>
                  </a:moveTo>
                  <a:cubicBezTo>
                    <a:pt x="15" y="15"/>
                    <a:pt x="29" y="15"/>
                    <a:pt x="43" y="29"/>
                  </a:cubicBezTo>
                  <a:cubicBezTo>
                    <a:pt x="29" y="15"/>
                    <a:pt x="15" y="15"/>
                    <a:pt x="1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43"/>
            <p:cNvSpPr/>
            <p:nvPr/>
          </p:nvSpPr>
          <p:spPr>
            <a:xfrm>
              <a:off x="2978700" y="3529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3"/>
            <p:cNvSpPr/>
            <p:nvPr/>
          </p:nvSpPr>
          <p:spPr>
            <a:xfrm>
              <a:off x="2982250" y="3528350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29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43"/>
            <p:cNvSpPr/>
            <p:nvPr/>
          </p:nvSpPr>
          <p:spPr>
            <a:xfrm>
              <a:off x="2976550" y="3528050"/>
              <a:ext cx="31275" cy="18425"/>
            </a:xfrm>
            <a:custGeom>
              <a:avLst/>
              <a:gdLst/>
              <a:ahLst/>
              <a:cxnLst/>
              <a:rect l="l" t="t" r="r" b="b"/>
              <a:pathLst>
                <a:path w="1251" h="737" extrusionOk="0">
                  <a:moveTo>
                    <a:pt x="635" y="1"/>
                  </a:moveTo>
                  <a:cubicBezTo>
                    <a:pt x="536" y="1"/>
                    <a:pt x="435" y="9"/>
                    <a:pt x="342" y="26"/>
                  </a:cubicBezTo>
                  <a:cubicBezTo>
                    <a:pt x="299" y="26"/>
                    <a:pt x="271" y="41"/>
                    <a:pt x="257" y="41"/>
                  </a:cubicBezTo>
                  <a:lnTo>
                    <a:pt x="228" y="41"/>
                  </a:lnTo>
                  <a:cubicBezTo>
                    <a:pt x="214" y="41"/>
                    <a:pt x="200" y="55"/>
                    <a:pt x="157" y="55"/>
                  </a:cubicBezTo>
                  <a:lnTo>
                    <a:pt x="143" y="55"/>
                  </a:lnTo>
                  <a:cubicBezTo>
                    <a:pt x="129" y="55"/>
                    <a:pt x="115" y="83"/>
                    <a:pt x="86" y="83"/>
                  </a:cubicBezTo>
                  <a:lnTo>
                    <a:pt x="72" y="83"/>
                  </a:lnTo>
                  <a:cubicBezTo>
                    <a:pt x="58" y="83"/>
                    <a:pt x="58" y="97"/>
                    <a:pt x="44" y="97"/>
                  </a:cubicBezTo>
                  <a:lnTo>
                    <a:pt x="15" y="97"/>
                  </a:lnTo>
                  <a:cubicBezTo>
                    <a:pt x="1" y="112"/>
                    <a:pt x="1" y="112"/>
                    <a:pt x="1" y="140"/>
                  </a:cubicBezTo>
                  <a:lnTo>
                    <a:pt x="1" y="154"/>
                  </a:lnTo>
                  <a:lnTo>
                    <a:pt x="1" y="438"/>
                  </a:lnTo>
                  <a:lnTo>
                    <a:pt x="1" y="680"/>
                  </a:lnTo>
                  <a:lnTo>
                    <a:pt x="15" y="665"/>
                  </a:lnTo>
                  <a:lnTo>
                    <a:pt x="44" y="665"/>
                  </a:lnTo>
                  <a:cubicBezTo>
                    <a:pt x="58" y="665"/>
                    <a:pt x="58" y="651"/>
                    <a:pt x="72" y="651"/>
                  </a:cubicBezTo>
                  <a:lnTo>
                    <a:pt x="86" y="651"/>
                  </a:lnTo>
                  <a:cubicBezTo>
                    <a:pt x="115" y="651"/>
                    <a:pt x="129" y="623"/>
                    <a:pt x="143" y="623"/>
                  </a:cubicBezTo>
                  <a:lnTo>
                    <a:pt x="157" y="623"/>
                  </a:lnTo>
                  <a:cubicBezTo>
                    <a:pt x="186" y="623"/>
                    <a:pt x="200" y="609"/>
                    <a:pt x="228" y="609"/>
                  </a:cubicBezTo>
                  <a:lnTo>
                    <a:pt x="257" y="609"/>
                  </a:lnTo>
                  <a:cubicBezTo>
                    <a:pt x="285" y="609"/>
                    <a:pt x="299" y="594"/>
                    <a:pt x="342" y="594"/>
                  </a:cubicBezTo>
                  <a:cubicBezTo>
                    <a:pt x="434" y="581"/>
                    <a:pt x="536" y="575"/>
                    <a:pt x="637" y="575"/>
                  </a:cubicBezTo>
                  <a:cubicBezTo>
                    <a:pt x="862" y="575"/>
                    <a:pt x="1081" y="606"/>
                    <a:pt x="1179" y="665"/>
                  </a:cubicBezTo>
                  <a:cubicBezTo>
                    <a:pt x="1194" y="680"/>
                    <a:pt x="1208" y="680"/>
                    <a:pt x="1222" y="694"/>
                  </a:cubicBezTo>
                  <a:lnTo>
                    <a:pt x="1222" y="722"/>
                  </a:lnTo>
                  <a:lnTo>
                    <a:pt x="1250" y="736"/>
                  </a:lnTo>
                  <a:lnTo>
                    <a:pt x="1250" y="452"/>
                  </a:lnTo>
                  <a:lnTo>
                    <a:pt x="1250" y="168"/>
                  </a:lnTo>
                  <a:cubicBezTo>
                    <a:pt x="1250" y="168"/>
                    <a:pt x="1250" y="154"/>
                    <a:pt x="1222" y="154"/>
                  </a:cubicBezTo>
                  <a:lnTo>
                    <a:pt x="1222" y="126"/>
                  </a:lnTo>
                  <a:cubicBezTo>
                    <a:pt x="1208" y="112"/>
                    <a:pt x="1208" y="112"/>
                    <a:pt x="1179" y="97"/>
                  </a:cubicBezTo>
                  <a:cubicBezTo>
                    <a:pt x="1063" y="39"/>
                    <a:pt x="852" y="1"/>
                    <a:pt x="635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43"/>
            <p:cNvSpPr/>
            <p:nvPr/>
          </p:nvSpPr>
          <p:spPr>
            <a:xfrm>
              <a:off x="2976925" y="3545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43"/>
            <p:cNvSpPr/>
            <p:nvPr/>
          </p:nvSpPr>
          <p:spPr>
            <a:xfrm>
              <a:off x="2977625" y="35443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43"/>
            <p:cNvSpPr/>
            <p:nvPr/>
          </p:nvSpPr>
          <p:spPr>
            <a:xfrm>
              <a:off x="2980475" y="3542550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0" y="14"/>
                  </a:moveTo>
                  <a:cubicBezTo>
                    <a:pt x="0" y="0"/>
                    <a:pt x="0" y="0"/>
                    <a:pt x="0" y="14"/>
                  </a:cubicBezTo>
                  <a:cubicBezTo>
                    <a:pt x="0" y="0"/>
                    <a:pt x="0" y="0"/>
                    <a:pt x="0" y="14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43"/>
            <p:cNvSpPr/>
            <p:nvPr/>
          </p:nvSpPr>
          <p:spPr>
            <a:xfrm>
              <a:off x="2978700" y="35432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43"/>
            <p:cNvSpPr/>
            <p:nvPr/>
          </p:nvSpPr>
          <p:spPr>
            <a:xfrm>
              <a:off x="3006375" y="3543250"/>
              <a:ext cx="1100" cy="1100"/>
            </a:xfrm>
            <a:custGeom>
              <a:avLst/>
              <a:gdLst/>
              <a:ahLst/>
              <a:cxnLst/>
              <a:rect l="l" t="t" r="r" b="b"/>
              <a:pathLst>
                <a:path w="44" h="44" extrusionOk="0">
                  <a:moveTo>
                    <a:pt x="1" y="1"/>
                  </a:moveTo>
                  <a:cubicBezTo>
                    <a:pt x="15" y="29"/>
                    <a:pt x="29" y="29"/>
                    <a:pt x="43" y="43"/>
                  </a:cubicBezTo>
                  <a:cubicBezTo>
                    <a:pt x="29" y="29"/>
                    <a:pt x="15" y="29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3"/>
            <p:cNvSpPr/>
            <p:nvPr/>
          </p:nvSpPr>
          <p:spPr>
            <a:xfrm>
              <a:off x="3007800" y="354467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0"/>
                  </a:moveTo>
                  <a:lnTo>
                    <a:pt x="15" y="15"/>
                  </a:lnTo>
                  <a:cubicBezTo>
                    <a:pt x="15" y="15"/>
                    <a:pt x="15" y="0"/>
                    <a:pt x="0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3"/>
            <p:cNvSpPr/>
            <p:nvPr/>
          </p:nvSpPr>
          <p:spPr>
            <a:xfrm>
              <a:off x="2982250" y="3542175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29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3"/>
            <p:cNvSpPr/>
            <p:nvPr/>
          </p:nvSpPr>
          <p:spPr>
            <a:xfrm>
              <a:off x="2976925" y="3540975"/>
              <a:ext cx="32675" cy="55550"/>
            </a:xfrm>
            <a:custGeom>
              <a:avLst/>
              <a:gdLst/>
              <a:ahLst/>
              <a:cxnLst/>
              <a:rect l="l" t="t" r="r" b="b"/>
              <a:pathLst>
                <a:path w="1307" h="2222" extrusionOk="0">
                  <a:moveTo>
                    <a:pt x="633" y="1"/>
                  </a:moveTo>
                  <a:cubicBezTo>
                    <a:pt x="534" y="1"/>
                    <a:pt x="433" y="7"/>
                    <a:pt x="341" y="21"/>
                  </a:cubicBezTo>
                  <a:cubicBezTo>
                    <a:pt x="313" y="21"/>
                    <a:pt x="270" y="49"/>
                    <a:pt x="256" y="49"/>
                  </a:cubicBezTo>
                  <a:lnTo>
                    <a:pt x="242" y="49"/>
                  </a:lnTo>
                  <a:cubicBezTo>
                    <a:pt x="213" y="49"/>
                    <a:pt x="199" y="63"/>
                    <a:pt x="171" y="63"/>
                  </a:cubicBezTo>
                  <a:lnTo>
                    <a:pt x="142" y="63"/>
                  </a:lnTo>
                  <a:cubicBezTo>
                    <a:pt x="128" y="63"/>
                    <a:pt x="114" y="77"/>
                    <a:pt x="100" y="77"/>
                  </a:cubicBezTo>
                  <a:lnTo>
                    <a:pt x="71" y="77"/>
                  </a:lnTo>
                  <a:cubicBezTo>
                    <a:pt x="57" y="77"/>
                    <a:pt x="57" y="92"/>
                    <a:pt x="43" y="92"/>
                  </a:cubicBezTo>
                  <a:lnTo>
                    <a:pt x="29" y="92"/>
                  </a:lnTo>
                  <a:lnTo>
                    <a:pt x="0" y="120"/>
                  </a:lnTo>
                  <a:lnTo>
                    <a:pt x="0" y="134"/>
                  </a:lnTo>
                  <a:lnTo>
                    <a:pt x="29" y="1611"/>
                  </a:lnTo>
                  <a:lnTo>
                    <a:pt x="29" y="1866"/>
                  </a:lnTo>
                  <a:cubicBezTo>
                    <a:pt x="29" y="1923"/>
                    <a:pt x="43" y="1994"/>
                    <a:pt x="71" y="2037"/>
                  </a:cubicBezTo>
                  <a:cubicBezTo>
                    <a:pt x="114" y="2079"/>
                    <a:pt x="142" y="2122"/>
                    <a:pt x="213" y="2150"/>
                  </a:cubicBezTo>
                  <a:cubicBezTo>
                    <a:pt x="256" y="2179"/>
                    <a:pt x="270" y="2193"/>
                    <a:pt x="298" y="2193"/>
                  </a:cubicBezTo>
                  <a:cubicBezTo>
                    <a:pt x="327" y="2193"/>
                    <a:pt x="355" y="2207"/>
                    <a:pt x="398" y="2207"/>
                  </a:cubicBezTo>
                  <a:lnTo>
                    <a:pt x="412" y="2207"/>
                  </a:lnTo>
                  <a:cubicBezTo>
                    <a:pt x="440" y="2207"/>
                    <a:pt x="483" y="2221"/>
                    <a:pt x="511" y="2221"/>
                  </a:cubicBezTo>
                  <a:lnTo>
                    <a:pt x="738" y="2221"/>
                  </a:lnTo>
                  <a:cubicBezTo>
                    <a:pt x="795" y="2221"/>
                    <a:pt x="838" y="2207"/>
                    <a:pt x="852" y="2207"/>
                  </a:cubicBezTo>
                  <a:lnTo>
                    <a:pt x="895" y="2207"/>
                  </a:lnTo>
                  <a:cubicBezTo>
                    <a:pt x="909" y="2207"/>
                    <a:pt x="923" y="2207"/>
                    <a:pt x="951" y="2193"/>
                  </a:cubicBezTo>
                  <a:lnTo>
                    <a:pt x="994" y="2193"/>
                  </a:lnTo>
                  <a:cubicBezTo>
                    <a:pt x="1022" y="2193"/>
                    <a:pt x="1022" y="2193"/>
                    <a:pt x="1022" y="2179"/>
                  </a:cubicBezTo>
                  <a:cubicBezTo>
                    <a:pt x="1037" y="2179"/>
                    <a:pt x="1051" y="2150"/>
                    <a:pt x="1065" y="2150"/>
                  </a:cubicBezTo>
                  <a:cubicBezTo>
                    <a:pt x="1093" y="2150"/>
                    <a:pt x="1093" y="2136"/>
                    <a:pt x="1108" y="2136"/>
                  </a:cubicBezTo>
                  <a:cubicBezTo>
                    <a:pt x="1122" y="2136"/>
                    <a:pt x="1136" y="2122"/>
                    <a:pt x="1136" y="2122"/>
                  </a:cubicBezTo>
                  <a:lnTo>
                    <a:pt x="1164" y="2108"/>
                  </a:lnTo>
                  <a:lnTo>
                    <a:pt x="1193" y="2065"/>
                  </a:lnTo>
                  <a:lnTo>
                    <a:pt x="1207" y="2051"/>
                  </a:lnTo>
                  <a:cubicBezTo>
                    <a:pt x="1235" y="2037"/>
                    <a:pt x="1235" y="2037"/>
                    <a:pt x="1235" y="2008"/>
                  </a:cubicBezTo>
                  <a:cubicBezTo>
                    <a:pt x="1235" y="1994"/>
                    <a:pt x="1250" y="1994"/>
                    <a:pt x="1250" y="1980"/>
                  </a:cubicBezTo>
                  <a:cubicBezTo>
                    <a:pt x="1250" y="1980"/>
                    <a:pt x="1250" y="1966"/>
                    <a:pt x="1264" y="1966"/>
                  </a:cubicBezTo>
                  <a:cubicBezTo>
                    <a:pt x="1278" y="1909"/>
                    <a:pt x="1306" y="1852"/>
                    <a:pt x="1306" y="1838"/>
                  </a:cubicBezTo>
                  <a:lnTo>
                    <a:pt x="1306" y="1327"/>
                  </a:lnTo>
                  <a:lnTo>
                    <a:pt x="1306" y="1100"/>
                  </a:lnTo>
                  <a:lnTo>
                    <a:pt x="1306" y="631"/>
                  </a:lnTo>
                  <a:lnTo>
                    <a:pt x="1306" y="106"/>
                  </a:lnTo>
                  <a:cubicBezTo>
                    <a:pt x="1269" y="144"/>
                    <a:pt x="1256" y="150"/>
                    <a:pt x="1248" y="150"/>
                  </a:cubicBezTo>
                  <a:cubicBezTo>
                    <a:pt x="1243" y="150"/>
                    <a:pt x="1240" y="148"/>
                    <a:pt x="1235" y="148"/>
                  </a:cubicBezTo>
                  <a:lnTo>
                    <a:pt x="1179" y="92"/>
                  </a:lnTo>
                  <a:cubicBezTo>
                    <a:pt x="1071" y="33"/>
                    <a:pt x="855" y="1"/>
                    <a:pt x="633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3"/>
            <p:cNvSpPr/>
            <p:nvPr/>
          </p:nvSpPr>
          <p:spPr>
            <a:xfrm>
              <a:off x="3037250" y="3552825"/>
              <a:ext cx="11750" cy="18500"/>
            </a:xfrm>
            <a:custGeom>
              <a:avLst/>
              <a:gdLst/>
              <a:ahLst/>
              <a:cxnLst/>
              <a:rect l="l" t="t" r="r" b="b"/>
              <a:pathLst>
                <a:path w="470" h="740" extrusionOk="0">
                  <a:moveTo>
                    <a:pt x="1" y="1"/>
                  </a:moveTo>
                  <a:cubicBezTo>
                    <a:pt x="1" y="1"/>
                    <a:pt x="1" y="2"/>
                    <a:pt x="2" y="4"/>
                  </a:cubicBezTo>
                  <a:lnTo>
                    <a:pt x="2" y="4"/>
                  </a:lnTo>
                  <a:cubicBezTo>
                    <a:pt x="1" y="3"/>
                    <a:pt x="1" y="2"/>
                    <a:pt x="1" y="1"/>
                  </a:cubicBezTo>
                  <a:close/>
                  <a:moveTo>
                    <a:pt x="2" y="4"/>
                  </a:moveTo>
                  <a:lnTo>
                    <a:pt x="2" y="4"/>
                  </a:lnTo>
                  <a:cubicBezTo>
                    <a:pt x="58" y="244"/>
                    <a:pt x="115" y="470"/>
                    <a:pt x="157" y="725"/>
                  </a:cubicBezTo>
                  <a:cubicBezTo>
                    <a:pt x="185" y="725"/>
                    <a:pt x="200" y="739"/>
                    <a:pt x="228" y="739"/>
                  </a:cubicBezTo>
                  <a:lnTo>
                    <a:pt x="256" y="739"/>
                  </a:lnTo>
                  <a:cubicBezTo>
                    <a:pt x="327" y="498"/>
                    <a:pt x="398" y="242"/>
                    <a:pt x="469" y="29"/>
                  </a:cubicBezTo>
                  <a:cubicBezTo>
                    <a:pt x="455" y="29"/>
                    <a:pt x="455" y="43"/>
                    <a:pt x="427" y="43"/>
                  </a:cubicBezTo>
                  <a:lnTo>
                    <a:pt x="413" y="43"/>
                  </a:lnTo>
                  <a:cubicBezTo>
                    <a:pt x="398" y="43"/>
                    <a:pt x="370" y="72"/>
                    <a:pt x="342" y="72"/>
                  </a:cubicBezTo>
                  <a:cubicBezTo>
                    <a:pt x="311" y="75"/>
                    <a:pt x="280" y="77"/>
                    <a:pt x="250" y="77"/>
                  </a:cubicBezTo>
                  <a:cubicBezTo>
                    <a:pt x="152" y="77"/>
                    <a:pt x="62" y="58"/>
                    <a:pt x="29" y="15"/>
                  </a:cubicBezTo>
                  <a:cubicBezTo>
                    <a:pt x="9" y="15"/>
                    <a:pt x="3" y="8"/>
                    <a:pt x="2" y="4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3"/>
            <p:cNvSpPr/>
            <p:nvPr/>
          </p:nvSpPr>
          <p:spPr>
            <a:xfrm>
              <a:off x="3029100" y="3516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3"/>
            <p:cNvSpPr/>
            <p:nvPr/>
          </p:nvSpPr>
          <p:spPr>
            <a:xfrm>
              <a:off x="3028750" y="3515925"/>
              <a:ext cx="31250" cy="38000"/>
            </a:xfrm>
            <a:custGeom>
              <a:avLst/>
              <a:gdLst/>
              <a:ahLst/>
              <a:cxnLst/>
              <a:rect l="l" t="t" r="r" b="b"/>
              <a:pathLst>
                <a:path w="1250" h="1520" extrusionOk="0">
                  <a:moveTo>
                    <a:pt x="1250" y="71"/>
                  </a:moveTo>
                  <a:lnTo>
                    <a:pt x="1250" y="71"/>
                  </a:lnTo>
                  <a:cubicBezTo>
                    <a:pt x="1249" y="74"/>
                    <a:pt x="1248" y="77"/>
                    <a:pt x="1247" y="80"/>
                  </a:cubicBezTo>
                  <a:lnTo>
                    <a:pt x="1247" y="80"/>
                  </a:lnTo>
                  <a:cubicBezTo>
                    <a:pt x="1248" y="78"/>
                    <a:pt x="1250" y="75"/>
                    <a:pt x="1250" y="71"/>
                  </a:cubicBezTo>
                  <a:close/>
                  <a:moveTo>
                    <a:pt x="0" y="0"/>
                  </a:moveTo>
                  <a:cubicBezTo>
                    <a:pt x="114" y="483"/>
                    <a:pt x="213" y="952"/>
                    <a:pt x="327" y="1448"/>
                  </a:cubicBezTo>
                  <a:lnTo>
                    <a:pt x="341" y="1477"/>
                  </a:lnTo>
                  <a:cubicBezTo>
                    <a:pt x="398" y="1505"/>
                    <a:pt x="554" y="1519"/>
                    <a:pt x="667" y="1519"/>
                  </a:cubicBezTo>
                  <a:cubicBezTo>
                    <a:pt x="696" y="1519"/>
                    <a:pt x="710" y="1519"/>
                    <a:pt x="738" y="1505"/>
                  </a:cubicBezTo>
                  <a:lnTo>
                    <a:pt x="753" y="1505"/>
                  </a:lnTo>
                  <a:cubicBezTo>
                    <a:pt x="767" y="1505"/>
                    <a:pt x="781" y="1491"/>
                    <a:pt x="781" y="1491"/>
                  </a:cubicBezTo>
                  <a:lnTo>
                    <a:pt x="809" y="1477"/>
                  </a:lnTo>
                  <a:cubicBezTo>
                    <a:pt x="965" y="1011"/>
                    <a:pt x="1106" y="560"/>
                    <a:pt x="1247" y="80"/>
                  </a:cubicBezTo>
                  <a:lnTo>
                    <a:pt x="1247" y="80"/>
                  </a:lnTo>
                  <a:cubicBezTo>
                    <a:pt x="1243" y="87"/>
                    <a:pt x="1235" y="89"/>
                    <a:pt x="1235" y="100"/>
                  </a:cubicBezTo>
                  <a:lnTo>
                    <a:pt x="1207" y="100"/>
                  </a:lnTo>
                  <a:cubicBezTo>
                    <a:pt x="1193" y="100"/>
                    <a:pt x="1193" y="128"/>
                    <a:pt x="1179" y="128"/>
                  </a:cubicBezTo>
                  <a:lnTo>
                    <a:pt x="1164" y="128"/>
                  </a:lnTo>
                  <a:cubicBezTo>
                    <a:pt x="1136" y="128"/>
                    <a:pt x="1122" y="142"/>
                    <a:pt x="1093" y="142"/>
                  </a:cubicBezTo>
                  <a:lnTo>
                    <a:pt x="1065" y="142"/>
                  </a:lnTo>
                  <a:cubicBezTo>
                    <a:pt x="1051" y="142"/>
                    <a:pt x="1037" y="156"/>
                    <a:pt x="994" y="156"/>
                  </a:cubicBezTo>
                  <a:lnTo>
                    <a:pt x="980" y="156"/>
                  </a:lnTo>
                  <a:cubicBezTo>
                    <a:pt x="951" y="156"/>
                    <a:pt x="923" y="171"/>
                    <a:pt x="895" y="171"/>
                  </a:cubicBezTo>
                  <a:cubicBezTo>
                    <a:pt x="818" y="181"/>
                    <a:pt x="740" y="185"/>
                    <a:pt x="662" y="185"/>
                  </a:cubicBezTo>
                  <a:cubicBezTo>
                    <a:pt x="408" y="185"/>
                    <a:pt x="166" y="137"/>
                    <a:pt x="57" y="71"/>
                  </a:cubicBezTo>
                  <a:cubicBezTo>
                    <a:pt x="43" y="57"/>
                    <a:pt x="28" y="57"/>
                    <a:pt x="28" y="29"/>
                  </a:cubicBezTo>
                  <a:lnTo>
                    <a:pt x="28" y="14"/>
                  </a:lnTo>
                  <a:cubicBezTo>
                    <a:pt x="28" y="14"/>
                    <a:pt x="28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3"/>
            <p:cNvSpPr/>
            <p:nvPr/>
          </p:nvSpPr>
          <p:spPr>
            <a:xfrm>
              <a:off x="3029100" y="351627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0"/>
                  </a:moveTo>
                  <a:cubicBezTo>
                    <a:pt x="0" y="15"/>
                    <a:pt x="0" y="15"/>
                    <a:pt x="14" y="1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3"/>
            <p:cNvSpPr/>
            <p:nvPr/>
          </p:nvSpPr>
          <p:spPr>
            <a:xfrm>
              <a:off x="3056075" y="3519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3"/>
            <p:cNvSpPr/>
            <p:nvPr/>
          </p:nvSpPr>
          <p:spPr>
            <a:xfrm>
              <a:off x="3053950" y="352017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1"/>
                  </a:moveTo>
                  <a:lnTo>
                    <a:pt x="14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3"/>
            <p:cNvSpPr/>
            <p:nvPr/>
          </p:nvSpPr>
          <p:spPr>
            <a:xfrm>
              <a:off x="3029450" y="3517350"/>
              <a:ext cx="725" cy="725"/>
            </a:xfrm>
            <a:custGeom>
              <a:avLst/>
              <a:gdLst/>
              <a:ahLst/>
              <a:cxnLst/>
              <a:rect l="l" t="t" r="r" b="b"/>
              <a:pathLst>
                <a:path w="29" h="29" extrusionOk="0">
                  <a:moveTo>
                    <a:pt x="0" y="0"/>
                  </a:moveTo>
                  <a:cubicBezTo>
                    <a:pt x="0" y="14"/>
                    <a:pt x="15" y="14"/>
                    <a:pt x="29" y="2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3"/>
            <p:cNvSpPr/>
            <p:nvPr/>
          </p:nvSpPr>
          <p:spPr>
            <a:xfrm>
              <a:off x="3059975" y="3517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3"/>
            <p:cNvSpPr/>
            <p:nvPr/>
          </p:nvSpPr>
          <p:spPr>
            <a:xfrm>
              <a:off x="3057850" y="35194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3"/>
            <p:cNvSpPr/>
            <p:nvPr/>
          </p:nvSpPr>
          <p:spPr>
            <a:xfrm>
              <a:off x="3058900" y="3518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3"/>
            <p:cNvSpPr/>
            <p:nvPr/>
          </p:nvSpPr>
          <p:spPr>
            <a:xfrm>
              <a:off x="3029450" y="3065125"/>
              <a:ext cx="48650" cy="455450"/>
            </a:xfrm>
            <a:custGeom>
              <a:avLst/>
              <a:gdLst/>
              <a:ahLst/>
              <a:cxnLst/>
              <a:rect l="l" t="t" r="r" b="b"/>
              <a:pathLst>
                <a:path w="1946" h="18218" extrusionOk="0">
                  <a:moveTo>
                    <a:pt x="1946" y="58"/>
                  </a:moveTo>
                  <a:lnTo>
                    <a:pt x="1945" y="77"/>
                  </a:lnTo>
                  <a:lnTo>
                    <a:pt x="1945" y="77"/>
                  </a:lnTo>
                  <a:cubicBezTo>
                    <a:pt x="1945" y="75"/>
                    <a:pt x="1946" y="74"/>
                    <a:pt x="1946" y="72"/>
                  </a:cubicBezTo>
                  <a:lnTo>
                    <a:pt x="1946" y="58"/>
                  </a:lnTo>
                  <a:close/>
                  <a:moveTo>
                    <a:pt x="710" y="1"/>
                  </a:moveTo>
                  <a:cubicBezTo>
                    <a:pt x="682" y="427"/>
                    <a:pt x="668" y="867"/>
                    <a:pt x="654" y="1307"/>
                  </a:cubicBezTo>
                  <a:lnTo>
                    <a:pt x="597" y="2585"/>
                  </a:lnTo>
                  <a:cubicBezTo>
                    <a:pt x="568" y="3366"/>
                    <a:pt x="526" y="4175"/>
                    <a:pt x="512" y="4984"/>
                  </a:cubicBezTo>
                  <a:lnTo>
                    <a:pt x="455" y="6404"/>
                  </a:lnTo>
                  <a:cubicBezTo>
                    <a:pt x="455" y="6532"/>
                    <a:pt x="441" y="6674"/>
                    <a:pt x="441" y="6802"/>
                  </a:cubicBezTo>
                  <a:lnTo>
                    <a:pt x="313" y="9726"/>
                  </a:lnTo>
                  <a:cubicBezTo>
                    <a:pt x="299" y="10223"/>
                    <a:pt x="284" y="10735"/>
                    <a:pt x="256" y="11231"/>
                  </a:cubicBezTo>
                  <a:lnTo>
                    <a:pt x="242" y="11601"/>
                  </a:lnTo>
                  <a:lnTo>
                    <a:pt x="185" y="13049"/>
                  </a:lnTo>
                  <a:lnTo>
                    <a:pt x="100" y="15434"/>
                  </a:lnTo>
                  <a:cubicBezTo>
                    <a:pt x="86" y="15860"/>
                    <a:pt x="71" y="16314"/>
                    <a:pt x="57" y="16712"/>
                  </a:cubicBezTo>
                  <a:lnTo>
                    <a:pt x="0" y="18032"/>
                  </a:lnTo>
                  <a:cubicBezTo>
                    <a:pt x="0" y="18032"/>
                    <a:pt x="0" y="18046"/>
                    <a:pt x="15" y="18046"/>
                  </a:cubicBezTo>
                  <a:lnTo>
                    <a:pt x="15" y="18061"/>
                  </a:lnTo>
                  <a:lnTo>
                    <a:pt x="57" y="18103"/>
                  </a:lnTo>
                  <a:cubicBezTo>
                    <a:pt x="166" y="18169"/>
                    <a:pt x="408" y="18217"/>
                    <a:pt x="656" y="18217"/>
                  </a:cubicBezTo>
                  <a:cubicBezTo>
                    <a:pt x="732" y="18217"/>
                    <a:pt x="808" y="18213"/>
                    <a:pt x="881" y="18203"/>
                  </a:cubicBezTo>
                  <a:cubicBezTo>
                    <a:pt x="923" y="18203"/>
                    <a:pt x="952" y="18203"/>
                    <a:pt x="980" y="18188"/>
                  </a:cubicBezTo>
                  <a:lnTo>
                    <a:pt x="994" y="18188"/>
                  </a:lnTo>
                  <a:cubicBezTo>
                    <a:pt x="1009" y="18188"/>
                    <a:pt x="1023" y="18174"/>
                    <a:pt x="1065" y="18174"/>
                  </a:cubicBezTo>
                  <a:lnTo>
                    <a:pt x="1080" y="18174"/>
                  </a:lnTo>
                  <a:cubicBezTo>
                    <a:pt x="1094" y="18174"/>
                    <a:pt x="1136" y="18160"/>
                    <a:pt x="1151" y="18160"/>
                  </a:cubicBezTo>
                  <a:lnTo>
                    <a:pt x="1165" y="18160"/>
                  </a:lnTo>
                  <a:cubicBezTo>
                    <a:pt x="1193" y="18160"/>
                    <a:pt x="1193" y="18132"/>
                    <a:pt x="1207" y="18132"/>
                  </a:cubicBezTo>
                  <a:lnTo>
                    <a:pt x="1222" y="18132"/>
                  </a:lnTo>
                  <a:cubicBezTo>
                    <a:pt x="1236" y="18117"/>
                    <a:pt x="1236" y="18117"/>
                    <a:pt x="1236" y="18103"/>
                  </a:cubicBezTo>
                  <a:lnTo>
                    <a:pt x="1236" y="18089"/>
                  </a:lnTo>
                  <a:cubicBezTo>
                    <a:pt x="1264" y="17663"/>
                    <a:pt x="1278" y="17209"/>
                    <a:pt x="1293" y="16769"/>
                  </a:cubicBezTo>
                  <a:lnTo>
                    <a:pt x="1349" y="15491"/>
                  </a:lnTo>
                  <a:cubicBezTo>
                    <a:pt x="1378" y="14710"/>
                    <a:pt x="1420" y="13915"/>
                    <a:pt x="1434" y="13091"/>
                  </a:cubicBezTo>
                  <a:lnTo>
                    <a:pt x="1491" y="11672"/>
                  </a:lnTo>
                  <a:cubicBezTo>
                    <a:pt x="1491" y="11558"/>
                    <a:pt x="1505" y="11430"/>
                    <a:pt x="1505" y="11288"/>
                  </a:cubicBezTo>
                  <a:lnTo>
                    <a:pt x="1562" y="9783"/>
                  </a:lnTo>
                  <a:cubicBezTo>
                    <a:pt x="1591" y="8804"/>
                    <a:pt x="1633" y="7824"/>
                    <a:pt x="1690" y="6844"/>
                  </a:cubicBezTo>
                  <a:lnTo>
                    <a:pt x="1704" y="6461"/>
                  </a:lnTo>
                  <a:cubicBezTo>
                    <a:pt x="1718" y="5978"/>
                    <a:pt x="1733" y="5495"/>
                    <a:pt x="1761" y="5041"/>
                  </a:cubicBezTo>
                  <a:lnTo>
                    <a:pt x="1846" y="2642"/>
                  </a:lnTo>
                  <a:lnTo>
                    <a:pt x="1903" y="1364"/>
                  </a:lnTo>
                  <a:lnTo>
                    <a:pt x="1945" y="77"/>
                  </a:lnTo>
                  <a:lnTo>
                    <a:pt x="1945" y="77"/>
                  </a:lnTo>
                  <a:cubicBezTo>
                    <a:pt x="1942" y="86"/>
                    <a:pt x="1931" y="88"/>
                    <a:pt x="1931" y="100"/>
                  </a:cubicBezTo>
                  <a:lnTo>
                    <a:pt x="1917" y="100"/>
                  </a:lnTo>
                  <a:cubicBezTo>
                    <a:pt x="1889" y="100"/>
                    <a:pt x="1889" y="129"/>
                    <a:pt x="1875" y="129"/>
                  </a:cubicBezTo>
                  <a:lnTo>
                    <a:pt x="1860" y="129"/>
                  </a:lnTo>
                  <a:cubicBezTo>
                    <a:pt x="1846" y="129"/>
                    <a:pt x="1818" y="143"/>
                    <a:pt x="1789" y="143"/>
                  </a:cubicBezTo>
                  <a:lnTo>
                    <a:pt x="1775" y="143"/>
                  </a:lnTo>
                  <a:cubicBezTo>
                    <a:pt x="1747" y="143"/>
                    <a:pt x="1733" y="157"/>
                    <a:pt x="1704" y="157"/>
                  </a:cubicBezTo>
                  <a:lnTo>
                    <a:pt x="1676" y="157"/>
                  </a:lnTo>
                  <a:cubicBezTo>
                    <a:pt x="1647" y="157"/>
                    <a:pt x="1633" y="171"/>
                    <a:pt x="1591" y="171"/>
                  </a:cubicBezTo>
                  <a:cubicBezTo>
                    <a:pt x="1518" y="181"/>
                    <a:pt x="1441" y="186"/>
                    <a:pt x="1364" y="186"/>
                  </a:cubicBezTo>
                  <a:cubicBezTo>
                    <a:pt x="1112" y="186"/>
                    <a:pt x="862" y="137"/>
                    <a:pt x="753" y="72"/>
                  </a:cubicBezTo>
                  <a:cubicBezTo>
                    <a:pt x="739" y="58"/>
                    <a:pt x="725" y="58"/>
                    <a:pt x="725" y="29"/>
                  </a:cubicBezTo>
                  <a:lnTo>
                    <a:pt x="725" y="15"/>
                  </a:lnTo>
                  <a:cubicBezTo>
                    <a:pt x="725" y="15"/>
                    <a:pt x="725" y="1"/>
                    <a:pt x="7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3"/>
            <p:cNvSpPr/>
            <p:nvPr/>
          </p:nvSpPr>
          <p:spPr>
            <a:xfrm>
              <a:off x="3077375" y="3067275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0" y="0"/>
                  </a:moveTo>
                  <a:cubicBezTo>
                    <a:pt x="0" y="0"/>
                    <a:pt x="0" y="14"/>
                    <a:pt x="0" y="0"/>
                  </a:cubicBezTo>
                  <a:cubicBezTo>
                    <a:pt x="0" y="1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3"/>
            <p:cNvSpPr/>
            <p:nvPr/>
          </p:nvSpPr>
          <p:spPr>
            <a:xfrm>
              <a:off x="3078075" y="3066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3"/>
            <p:cNvSpPr/>
            <p:nvPr/>
          </p:nvSpPr>
          <p:spPr>
            <a:xfrm>
              <a:off x="3073825" y="306867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15"/>
                  </a:moveTo>
                  <a:cubicBezTo>
                    <a:pt x="14" y="15"/>
                    <a:pt x="14" y="1"/>
                    <a:pt x="0" y="15"/>
                  </a:cubicBezTo>
                  <a:cubicBezTo>
                    <a:pt x="14" y="1"/>
                    <a:pt x="14" y="15"/>
                    <a:pt x="0" y="15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3"/>
            <p:cNvSpPr/>
            <p:nvPr/>
          </p:nvSpPr>
          <p:spPr>
            <a:xfrm>
              <a:off x="3046850" y="3065125"/>
              <a:ext cx="375" cy="400"/>
            </a:xfrm>
            <a:custGeom>
              <a:avLst/>
              <a:gdLst/>
              <a:ahLst/>
              <a:cxnLst/>
              <a:rect l="l" t="t" r="r" b="b"/>
              <a:pathLst>
                <a:path w="15" h="16" extrusionOk="0">
                  <a:moveTo>
                    <a:pt x="14" y="15"/>
                  </a:moveTo>
                  <a:cubicBezTo>
                    <a:pt x="14" y="15"/>
                    <a:pt x="14" y="1"/>
                    <a:pt x="0" y="1"/>
                  </a:cubicBezTo>
                  <a:cubicBezTo>
                    <a:pt x="14" y="1"/>
                    <a:pt x="14" y="15"/>
                    <a:pt x="14" y="15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3"/>
            <p:cNvSpPr/>
            <p:nvPr/>
          </p:nvSpPr>
          <p:spPr>
            <a:xfrm>
              <a:off x="3047550" y="3065850"/>
              <a:ext cx="1100" cy="1075"/>
            </a:xfrm>
            <a:custGeom>
              <a:avLst/>
              <a:gdLst/>
              <a:ahLst/>
              <a:cxnLst/>
              <a:rect l="l" t="t" r="r" b="b"/>
              <a:pathLst>
                <a:path w="44" h="43" extrusionOk="0">
                  <a:moveTo>
                    <a:pt x="43" y="43"/>
                  </a:moveTo>
                  <a:cubicBezTo>
                    <a:pt x="15" y="29"/>
                    <a:pt x="1" y="29"/>
                    <a:pt x="1" y="0"/>
                  </a:cubicBezTo>
                  <a:cubicBezTo>
                    <a:pt x="1" y="29"/>
                    <a:pt x="15" y="29"/>
                    <a:pt x="43" y="43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3"/>
            <p:cNvSpPr/>
            <p:nvPr/>
          </p:nvSpPr>
          <p:spPr>
            <a:xfrm>
              <a:off x="3075950" y="3067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3"/>
            <p:cNvSpPr/>
            <p:nvPr/>
          </p:nvSpPr>
          <p:spPr>
            <a:xfrm>
              <a:off x="3071700" y="3069225"/>
              <a:ext cx="375" cy="200"/>
            </a:xfrm>
            <a:custGeom>
              <a:avLst/>
              <a:gdLst/>
              <a:ahLst/>
              <a:cxnLst/>
              <a:rect l="l" t="t" r="r" b="b"/>
              <a:pathLst>
                <a:path w="15" h="8" extrusionOk="0">
                  <a:moveTo>
                    <a:pt x="14" y="1"/>
                  </a:moveTo>
                  <a:cubicBezTo>
                    <a:pt x="13" y="1"/>
                    <a:pt x="10" y="7"/>
                    <a:pt x="0" y="7"/>
                  </a:cubicBezTo>
                  <a:lnTo>
                    <a:pt x="14" y="7"/>
                  </a:lnTo>
                  <a:cubicBezTo>
                    <a:pt x="14" y="2"/>
                    <a:pt x="14" y="1"/>
                    <a:pt x="14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3"/>
            <p:cNvSpPr/>
            <p:nvPr/>
          </p:nvSpPr>
          <p:spPr>
            <a:xfrm>
              <a:off x="3046475" y="3050575"/>
              <a:ext cx="32350" cy="18850"/>
            </a:xfrm>
            <a:custGeom>
              <a:avLst/>
              <a:gdLst/>
              <a:ahLst/>
              <a:cxnLst/>
              <a:rect l="l" t="t" r="r" b="b"/>
              <a:pathLst>
                <a:path w="1294" h="754" extrusionOk="0">
                  <a:moveTo>
                    <a:pt x="1293" y="72"/>
                  </a:moveTo>
                  <a:lnTo>
                    <a:pt x="1291" y="87"/>
                  </a:lnTo>
                  <a:lnTo>
                    <a:pt x="1293" y="86"/>
                  </a:lnTo>
                  <a:lnTo>
                    <a:pt x="1293" y="72"/>
                  </a:lnTo>
                  <a:close/>
                  <a:moveTo>
                    <a:pt x="44" y="1"/>
                  </a:moveTo>
                  <a:lnTo>
                    <a:pt x="29" y="285"/>
                  </a:lnTo>
                  <a:cubicBezTo>
                    <a:pt x="29" y="370"/>
                    <a:pt x="29" y="469"/>
                    <a:pt x="1" y="569"/>
                  </a:cubicBezTo>
                  <a:cubicBezTo>
                    <a:pt x="1" y="569"/>
                    <a:pt x="1" y="583"/>
                    <a:pt x="29" y="583"/>
                  </a:cubicBezTo>
                  <a:lnTo>
                    <a:pt x="29" y="597"/>
                  </a:lnTo>
                  <a:lnTo>
                    <a:pt x="58" y="640"/>
                  </a:lnTo>
                  <a:cubicBezTo>
                    <a:pt x="167" y="705"/>
                    <a:pt x="409" y="753"/>
                    <a:pt x="663" y="753"/>
                  </a:cubicBezTo>
                  <a:cubicBezTo>
                    <a:pt x="740" y="753"/>
                    <a:pt x="819" y="749"/>
                    <a:pt x="895" y="739"/>
                  </a:cubicBezTo>
                  <a:cubicBezTo>
                    <a:pt x="924" y="739"/>
                    <a:pt x="966" y="739"/>
                    <a:pt x="981" y="725"/>
                  </a:cubicBezTo>
                  <a:lnTo>
                    <a:pt x="995" y="725"/>
                  </a:lnTo>
                  <a:cubicBezTo>
                    <a:pt x="1023" y="725"/>
                    <a:pt x="1052" y="711"/>
                    <a:pt x="1066" y="711"/>
                  </a:cubicBezTo>
                  <a:lnTo>
                    <a:pt x="1094" y="711"/>
                  </a:lnTo>
                  <a:cubicBezTo>
                    <a:pt x="1108" y="711"/>
                    <a:pt x="1137" y="682"/>
                    <a:pt x="1165" y="682"/>
                  </a:cubicBezTo>
                  <a:lnTo>
                    <a:pt x="1179" y="682"/>
                  </a:lnTo>
                  <a:cubicBezTo>
                    <a:pt x="1194" y="682"/>
                    <a:pt x="1194" y="668"/>
                    <a:pt x="1208" y="668"/>
                  </a:cubicBezTo>
                  <a:lnTo>
                    <a:pt x="1236" y="668"/>
                  </a:lnTo>
                  <a:cubicBezTo>
                    <a:pt x="1250" y="654"/>
                    <a:pt x="1250" y="654"/>
                    <a:pt x="1250" y="640"/>
                  </a:cubicBezTo>
                  <a:lnTo>
                    <a:pt x="1250" y="611"/>
                  </a:lnTo>
                  <a:lnTo>
                    <a:pt x="1265" y="327"/>
                  </a:lnTo>
                  <a:lnTo>
                    <a:pt x="1291" y="87"/>
                  </a:lnTo>
                  <a:lnTo>
                    <a:pt x="1265" y="100"/>
                  </a:lnTo>
                  <a:lnTo>
                    <a:pt x="1250" y="100"/>
                  </a:lnTo>
                  <a:cubicBezTo>
                    <a:pt x="1236" y="100"/>
                    <a:pt x="1236" y="114"/>
                    <a:pt x="1208" y="114"/>
                  </a:cubicBezTo>
                  <a:lnTo>
                    <a:pt x="1194" y="114"/>
                  </a:lnTo>
                  <a:cubicBezTo>
                    <a:pt x="1179" y="114"/>
                    <a:pt x="1165" y="143"/>
                    <a:pt x="1123" y="143"/>
                  </a:cubicBezTo>
                  <a:lnTo>
                    <a:pt x="1108" y="143"/>
                  </a:lnTo>
                  <a:cubicBezTo>
                    <a:pt x="1094" y="143"/>
                    <a:pt x="1066" y="157"/>
                    <a:pt x="1037" y="157"/>
                  </a:cubicBezTo>
                  <a:lnTo>
                    <a:pt x="1023" y="157"/>
                  </a:lnTo>
                  <a:cubicBezTo>
                    <a:pt x="981" y="157"/>
                    <a:pt x="966" y="171"/>
                    <a:pt x="924" y="171"/>
                  </a:cubicBezTo>
                  <a:cubicBezTo>
                    <a:pt x="851" y="181"/>
                    <a:pt x="775" y="186"/>
                    <a:pt x="699" y="186"/>
                  </a:cubicBezTo>
                  <a:cubicBezTo>
                    <a:pt x="451" y="186"/>
                    <a:pt x="209" y="137"/>
                    <a:pt x="100" y="72"/>
                  </a:cubicBezTo>
                  <a:cubicBezTo>
                    <a:pt x="72" y="43"/>
                    <a:pt x="58" y="43"/>
                    <a:pt x="58" y="29"/>
                  </a:cubicBezTo>
                  <a:lnTo>
                    <a:pt x="58" y="15"/>
                  </a:lnTo>
                  <a:cubicBezTo>
                    <a:pt x="58" y="15"/>
                    <a:pt x="58" y="1"/>
                    <a:pt x="44" y="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3"/>
            <p:cNvSpPr/>
            <p:nvPr/>
          </p:nvSpPr>
          <p:spPr>
            <a:xfrm>
              <a:off x="3078800" y="3052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3"/>
            <p:cNvSpPr/>
            <p:nvPr/>
          </p:nvSpPr>
          <p:spPr>
            <a:xfrm>
              <a:off x="3077725" y="3053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3"/>
            <p:cNvSpPr/>
            <p:nvPr/>
          </p:nvSpPr>
          <p:spPr>
            <a:xfrm>
              <a:off x="3074525" y="3054850"/>
              <a:ext cx="750" cy="25"/>
            </a:xfrm>
            <a:custGeom>
              <a:avLst/>
              <a:gdLst/>
              <a:ahLst/>
              <a:cxnLst/>
              <a:rect l="l" t="t" r="r" b="b"/>
              <a:pathLst>
                <a:path w="30" h="1" extrusionOk="0">
                  <a:moveTo>
                    <a:pt x="29" y="0"/>
                  </a:moveTo>
                  <a:cubicBezTo>
                    <a:pt x="1" y="0"/>
                    <a:pt x="1" y="0"/>
                    <a:pt x="29" y="0"/>
                  </a:cubicBezTo>
                  <a:cubicBezTo>
                    <a:pt x="1" y="0"/>
                    <a:pt x="1" y="0"/>
                    <a:pt x="29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3"/>
            <p:cNvSpPr/>
            <p:nvPr/>
          </p:nvSpPr>
          <p:spPr>
            <a:xfrm>
              <a:off x="3076300" y="305447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1"/>
                  </a:moveTo>
                  <a:cubicBezTo>
                    <a:pt x="15" y="1"/>
                    <a:pt x="1" y="1"/>
                    <a:pt x="15" y="1"/>
                  </a:cubicBezTo>
                  <a:cubicBezTo>
                    <a:pt x="1" y="1"/>
                    <a:pt x="15" y="1"/>
                    <a:pt x="15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3"/>
            <p:cNvSpPr/>
            <p:nvPr/>
          </p:nvSpPr>
          <p:spPr>
            <a:xfrm>
              <a:off x="3047900" y="3052000"/>
              <a:ext cx="1100" cy="1100"/>
            </a:xfrm>
            <a:custGeom>
              <a:avLst/>
              <a:gdLst/>
              <a:ahLst/>
              <a:cxnLst/>
              <a:rect l="l" t="t" r="r" b="b"/>
              <a:pathLst>
                <a:path w="44" h="44" extrusionOk="0">
                  <a:moveTo>
                    <a:pt x="1" y="0"/>
                  </a:moveTo>
                  <a:cubicBezTo>
                    <a:pt x="1" y="29"/>
                    <a:pt x="29" y="29"/>
                    <a:pt x="43" y="4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3"/>
            <p:cNvSpPr/>
            <p:nvPr/>
          </p:nvSpPr>
          <p:spPr>
            <a:xfrm>
              <a:off x="3047200" y="30513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5" y="14"/>
                  </a:moveTo>
                  <a:cubicBezTo>
                    <a:pt x="15" y="14"/>
                    <a:pt x="15" y="0"/>
                    <a:pt x="0" y="0"/>
                  </a:cubicBezTo>
                  <a:cubicBezTo>
                    <a:pt x="15" y="0"/>
                    <a:pt x="15" y="14"/>
                    <a:pt x="15" y="14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3"/>
            <p:cNvSpPr/>
            <p:nvPr/>
          </p:nvSpPr>
          <p:spPr>
            <a:xfrm>
              <a:off x="3072400" y="30552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3"/>
            <p:cNvSpPr/>
            <p:nvPr/>
          </p:nvSpPr>
          <p:spPr>
            <a:xfrm>
              <a:off x="3047550" y="3000525"/>
              <a:ext cx="33025" cy="55600"/>
            </a:xfrm>
            <a:custGeom>
              <a:avLst/>
              <a:gdLst/>
              <a:ahLst/>
              <a:cxnLst/>
              <a:rect l="l" t="t" r="r" b="b"/>
              <a:pathLst>
                <a:path w="1321" h="2224" extrusionOk="0">
                  <a:moveTo>
                    <a:pt x="356" y="1"/>
                  </a:moveTo>
                  <a:cubicBezTo>
                    <a:pt x="341" y="1"/>
                    <a:pt x="313" y="29"/>
                    <a:pt x="299" y="29"/>
                  </a:cubicBezTo>
                  <a:cubicBezTo>
                    <a:pt x="285" y="29"/>
                    <a:pt x="285" y="43"/>
                    <a:pt x="270" y="43"/>
                  </a:cubicBezTo>
                  <a:cubicBezTo>
                    <a:pt x="242" y="43"/>
                    <a:pt x="228" y="58"/>
                    <a:pt x="214" y="58"/>
                  </a:cubicBezTo>
                  <a:lnTo>
                    <a:pt x="199" y="72"/>
                  </a:lnTo>
                  <a:lnTo>
                    <a:pt x="157" y="114"/>
                  </a:lnTo>
                  <a:lnTo>
                    <a:pt x="143" y="129"/>
                  </a:lnTo>
                  <a:cubicBezTo>
                    <a:pt x="128" y="143"/>
                    <a:pt x="128" y="143"/>
                    <a:pt x="128" y="171"/>
                  </a:cubicBezTo>
                  <a:cubicBezTo>
                    <a:pt x="128" y="185"/>
                    <a:pt x="100" y="185"/>
                    <a:pt x="100" y="200"/>
                  </a:cubicBezTo>
                  <a:cubicBezTo>
                    <a:pt x="100" y="200"/>
                    <a:pt x="100" y="214"/>
                    <a:pt x="86" y="214"/>
                  </a:cubicBezTo>
                  <a:cubicBezTo>
                    <a:pt x="72" y="271"/>
                    <a:pt x="57" y="327"/>
                    <a:pt x="57" y="342"/>
                  </a:cubicBezTo>
                  <a:lnTo>
                    <a:pt x="29" y="867"/>
                  </a:lnTo>
                  <a:lnTo>
                    <a:pt x="29" y="1080"/>
                  </a:lnTo>
                  <a:lnTo>
                    <a:pt x="15" y="1548"/>
                  </a:lnTo>
                  <a:cubicBezTo>
                    <a:pt x="15" y="1723"/>
                    <a:pt x="2" y="1884"/>
                    <a:pt x="1" y="2045"/>
                  </a:cubicBezTo>
                  <a:lnTo>
                    <a:pt x="1" y="2045"/>
                  </a:lnTo>
                  <a:lnTo>
                    <a:pt x="1" y="2045"/>
                  </a:lnTo>
                  <a:lnTo>
                    <a:pt x="1" y="2074"/>
                  </a:lnTo>
                  <a:cubicBezTo>
                    <a:pt x="1" y="2064"/>
                    <a:pt x="1" y="2055"/>
                    <a:pt x="1" y="2045"/>
                  </a:cubicBezTo>
                  <a:lnTo>
                    <a:pt x="1" y="2045"/>
                  </a:lnTo>
                  <a:lnTo>
                    <a:pt x="57" y="2102"/>
                  </a:lnTo>
                  <a:cubicBezTo>
                    <a:pt x="174" y="2172"/>
                    <a:pt x="445" y="2223"/>
                    <a:pt x="719" y="2223"/>
                  </a:cubicBezTo>
                  <a:cubicBezTo>
                    <a:pt x="778" y="2223"/>
                    <a:pt x="837" y="2221"/>
                    <a:pt x="895" y="2216"/>
                  </a:cubicBezTo>
                  <a:cubicBezTo>
                    <a:pt x="923" y="2216"/>
                    <a:pt x="966" y="2216"/>
                    <a:pt x="980" y="2187"/>
                  </a:cubicBezTo>
                  <a:lnTo>
                    <a:pt x="994" y="2187"/>
                  </a:lnTo>
                  <a:cubicBezTo>
                    <a:pt x="1009" y="2187"/>
                    <a:pt x="1051" y="2173"/>
                    <a:pt x="1065" y="2173"/>
                  </a:cubicBezTo>
                  <a:lnTo>
                    <a:pt x="1080" y="2173"/>
                  </a:lnTo>
                  <a:cubicBezTo>
                    <a:pt x="1108" y="2173"/>
                    <a:pt x="1136" y="2159"/>
                    <a:pt x="1151" y="2159"/>
                  </a:cubicBezTo>
                  <a:lnTo>
                    <a:pt x="1179" y="2159"/>
                  </a:lnTo>
                  <a:cubicBezTo>
                    <a:pt x="1193" y="2159"/>
                    <a:pt x="1193" y="2130"/>
                    <a:pt x="1207" y="2130"/>
                  </a:cubicBezTo>
                  <a:lnTo>
                    <a:pt x="1222" y="2130"/>
                  </a:lnTo>
                  <a:lnTo>
                    <a:pt x="1250" y="2116"/>
                  </a:lnTo>
                  <a:lnTo>
                    <a:pt x="1250" y="2102"/>
                  </a:lnTo>
                  <a:lnTo>
                    <a:pt x="1293" y="640"/>
                  </a:lnTo>
                  <a:cubicBezTo>
                    <a:pt x="1293" y="555"/>
                    <a:pt x="1293" y="469"/>
                    <a:pt x="1321" y="384"/>
                  </a:cubicBezTo>
                  <a:cubicBezTo>
                    <a:pt x="1321" y="327"/>
                    <a:pt x="1293" y="256"/>
                    <a:pt x="1278" y="214"/>
                  </a:cubicBezTo>
                  <a:cubicBezTo>
                    <a:pt x="1250" y="171"/>
                    <a:pt x="1207" y="129"/>
                    <a:pt x="1151" y="100"/>
                  </a:cubicBezTo>
                  <a:cubicBezTo>
                    <a:pt x="1122" y="72"/>
                    <a:pt x="1108" y="58"/>
                    <a:pt x="1065" y="58"/>
                  </a:cubicBezTo>
                  <a:cubicBezTo>
                    <a:pt x="1051" y="43"/>
                    <a:pt x="1009" y="43"/>
                    <a:pt x="994" y="43"/>
                  </a:cubicBezTo>
                  <a:lnTo>
                    <a:pt x="980" y="43"/>
                  </a:lnTo>
                  <a:cubicBezTo>
                    <a:pt x="938" y="43"/>
                    <a:pt x="909" y="29"/>
                    <a:pt x="867" y="29"/>
                  </a:cubicBezTo>
                  <a:cubicBezTo>
                    <a:pt x="838" y="29"/>
                    <a:pt x="796" y="1"/>
                    <a:pt x="767" y="1"/>
                  </a:cubicBezTo>
                  <a:close/>
                </a:path>
              </a:pathLst>
            </a:custGeom>
            <a:solidFill>
              <a:srgbClr val="E53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3"/>
            <p:cNvSpPr/>
            <p:nvPr/>
          </p:nvSpPr>
          <p:spPr>
            <a:xfrm>
              <a:off x="3018450" y="3583725"/>
              <a:ext cx="11725" cy="19525"/>
            </a:xfrm>
            <a:custGeom>
              <a:avLst/>
              <a:gdLst/>
              <a:ahLst/>
              <a:cxnLst/>
              <a:rect l="l" t="t" r="r" b="b"/>
              <a:pathLst>
                <a:path w="469" h="781" extrusionOk="0">
                  <a:moveTo>
                    <a:pt x="440" y="0"/>
                  </a:moveTo>
                  <a:cubicBezTo>
                    <a:pt x="441" y="15"/>
                    <a:pt x="442" y="29"/>
                    <a:pt x="443" y="44"/>
                  </a:cubicBezTo>
                  <a:lnTo>
                    <a:pt x="443" y="44"/>
                  </a:lnTo>
                  <a:cubicBezTo>
                    <a:pt x="450" y="38"/>
                    <a:pt x="455" y="31"/>
                    <a:pt x="455" y="14"/>
                  </a:cubicBezTo>
                  <a:cubicBezTo>
                    <a:pt x="455" y="14"/>
                    <a:pt x="455" y="0"/>
                    <a:pt x="440" y="0"/>
                  </a:cubicBezTo>
                  <a:close/>
                  <a:moveTo>
                    <a:pt x="443" y="44"/>
                  </a:moveTo>
                  <a:cubicBezTo>
                    <a:pt x="438" y="48"/>
                    <a:pt x="432" y="51"/>
                    <a:pt x="426" y="57"/>
                  </a:cubicBezTo>
                  <a:lnTo>
                    <a:pt x="398" y="57"/>
                  </a:lnTo>
                  <a:cubicBezTo>
                    <a:pt x="384" y="71"/>
                    <a:pt x="369" y="71"/>
                    <a:pt x="355" y="85"/>
                  </a:cubicBezTo>
                  <a:cubicBezTo>
                    <a:pt x="267" y="130"/>
                    <a:pt x="161" y="165"/>
                    <a:pt x="85" y="165"/>
                  </a:cubicBezTo>
                  <a:cubicBezTo>
                    <a:pt x="63" y="165"/>
                    <a:pt x="44" y="162"/>
                    <a:pt x="29" y="156"/>
                  </a:cubicBezTo>
                  <a:cubicBezTo>
                    <a:pt x="15" y="156"/>
                    <a:pt x="15" y="142"/>
                    <a:pt x="0" y="142"/>
                  </a:cubicBezTo>
                  <a:cubicBezTo>
                    <a:pt x="114" y="355"/>
                    <a:pt x="256" y="568"/>
                    <a:pt x="384" y="781"/>
                  </a:cubicBezTo>
                  <a:cubicBezTo>
                    <a:pt x="398" y="781"/>
                    <a:pt x="440" y="781"/>
                    <a:pt x="455" y="767"/>
                  </a:cubicBezTo>
                  <a:cubicBezTo>
                    <a:pt x="455" y="767"/>
                    <a:pt x="469" y="767"/>
                    <a:pt x="469" y="753"/>
                  </a:cubicBezTo>
                  <a:cubicBezTo>
                    <a:pt x="455" y="512"/>
                    <a:pt x="455" y="283"/>
                    <a:pt x="443" y="44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3"/>
            <p:cNvSpPr/>
            <p:nvPr/>
          </p:nvSpPr>
          <p:spPr>
            <a:xfrm>
              <a:off x="2998925" y="3555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3"/>
            <p:cNvSpPr/>
            <p:nvPr/>
          </p:nvSpPr>
          <p:spPr>
            <a:xfrm>
              <a:off x="2998575" y="3546800"/>
              <a:ext cx="31250" cy="41625"/>
            </a:xfrm>
            <a:custGeom>
              <a:avLst/>
              <a:gdLst/>
              <a:ahLst/>
              <a:cxnLst/>
              <a:rect l="l" t="t" r="r" b="b"/>
              <a:pathLst>
                <a:path w="1250" h="1665" extrusionOk="0">
                  <a:moveTo>
                    <a:pt x="0" y="384"/>
                  </a:moveTo>
                  <a:cubicBezTo>
                    <a:pt x="0" y="388"/>
                    <a:pt x="3" y="391"/>
                    <a:pt x="6" y="393"/>
                  </a:cubicBezTo>
                  <a:lnTo>
                    <a:pt x="6" y="393"/>
                  </a:lnTo>
                  <a:cubicBezTo>
                    <a:pt x="4" y="390"/>
                    <a:pt x="2" y="387"/>
                    <a:pt x="0" y="384"/>
                  </a:cubicBezTo>
                  <a:close/>
                  <a:moveTo>
                    <a:pt x="1193" y="0"/>
                  </a:moveTo>
                  <a:cubicBezTo>
                    <a:pt x="1193" y="29"/>
                    <a:pt x="1193" y="29"/>
                    <a:pt x="1179" y="43"/>
                  </a:cubicBezTo>
                  <a:lnTo>
                    <a:pt x="1179" y="57"/>
                  </a:lnTo>
                  <a:cubicBezTo>
                    <a:pt x="1179" y="71"/>
                    <a:pt x="1164" y="71"/>
                    <a:pt x="1136" y="100"/>
                  </a:cubicBezTo>
                  <a:lnTo>
                    <a:pt x="1136" y="114"/>
                  </a:lnTo>
                  <a:cubicBezTo>
                    <a:pt x="1122" y="128"/>
                    <a:pt x="1108" y="142"/>
                    <a:pt x="1094" y="142"/>
                  </a:cubicBezTo>
                  <a:cubicBezTo>
                    <a:pt x="1094" y="142"/>
                    <a:pt x="1065" y="142"/>
                    <a:pt x="1065" y="171"/>
                  </a:cubicBezTo>
                  <a:cubicBezTo>
                    <a:pt x="1051" y="185"/>
                    <a:pt x="1037" y="185"/>
                    <a:pt x="1023" y="199"/>
                  </a:cubicBezTo>
                  <a:cubicBezTo>
                    <a:pt x="1023" y="199"/>
                    <a:pt x="994" y="199"/>
                    <a:pt x="994" y="213"/>
                  </a:cubicBezTo>
                  <a:cubicBezTo>
                    <a:pt x="966" y="242"/>
                    <a:pt x="952" y="256"/>
                    <a:pt x="909" y="256"/>
                  </a:cubicBezTo>
                  <a:cubicBezTo>
                    <a:pt x="675" y="361"/>
                    <a:pt x="384" y="438"/>
                    <a:pt x="201" y="438"/>
                  </a:cubicBezTo>
                  <a:cubicBezTo>
                    <a:pt x="162" y="438"/>
                    <a:pt x="127" y="434"/>
                    <a:pt x="100" y="426"/>
                  </a:cubicBezTo>
                  <a:cubicBezTo>
                    <a:pt x="71" y="426"/>
                    <a:pt x="57" y="412"/>
                    <a:pt x="43" y="412"/>
                  </a:cubicBezTo>
                  <a:lnTo>
                    <a:pt x="29" y="398"/>
                  </a:lnTo>
                  <a:cubicBezTo>
                    <a:pt x="29" y="398"/>
                    <a:pt x="14" y="398"/>
                    <a:pt x="6" y="393"/>
                  </a:cubicBezTo>
                  <a:lnTo>
                    <a:pt x="6" y="393"/>
                  </a:lnTo>
                  <a:cubicBezTo>
                    <a:pt x="274" y="815"/>
                    <a:pt x="527" y="1210"/>
                    <a:pt x="781" y="1633"/>
                  </a:cubicBezTo>
                  <a:cubicBezTo>
                    <a:pt x="781" y="1633"/>
                    <a:pt x="810" y="1662"/>
                    <a:pt x="824" y="1662"/>
                  </a:cubicBezTo>
                  <a:cubicBezTo>
                    <a:pt x="833" y="1664"/>
                    <a:pt x="844" y="1664"/>
                    <a:pt x="856" y="1664"/>
                  </a:cubicBezTo>
                  <a:cubicBezTo>
                    <a:pt x="932" y="1664"/>
                    <a:pt x="1050" y="1628"/>
                    <a:pt x="1136" y="1591"/>
                  </a:cubicBezTo>
                  <a:cubicBezTo>
                    <a:pt x="1164" y="1562"/>
                    <a:pt x="1193" y="1562"/>
                    <a:pt x="1193" y="1548"/>
                  </a:cubicBezTo>
                  <a:lnTo>
                    <a:pt x="1207" y="1548"/>
                  </a:lnTo>
                  <a:cubicBezTo>
                    <a:pt x="1235" y="1534"/>
                    <a:pt x="1250" y="1534"/>
                    <a:pt x="1250" y="1520"/>
                  </a:cubicBezTo>
                  <a:lnTo>
                    <a:pt x="1250" y="1491"/>
                  </a:lnTo>
                  <a:cubicBezTo>
                    <a:pt x="1235" y="980"/>
                    <a:pt x="1221" y="483"/>
                    <a:pt x="1193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3"/>
            <p:cNvSpPr/>
            <p:nvPr/>
          </p:nvSpPr>
          <p:spPr>
            <a:xfrm>
              <a:off x="2998925" y="3555675"/>
              <a:ext cx="375" cy="725"/>
            </a:xfrm>
            <a:custGeom>
              <a:avLst/>
              <a:gdLst/>
              <a:ahLst/>
              <a:cxnLst/>
              <a:rect l="l" t="t" r="r" b="b"/>
              <a:pathLst>
                <a:path w="15" h="29" extrusionOk="0">
                  <a:moveTo>
                    <a:pt x="0" y="0"/>
                  </a:moveTo>
                  <a:cubicBezTo>
                    <a:pt x="0" y="29"/>
                    <a:pt x="15" y="29"/>
                    <a:pt x="15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3"/>
            <p:cNvSpPr/>
            <p:nvPr/>
          </p:nvSpPr>
          <p:spPr>
            <a:xfrm>
              <a:off x="3025550" y="35500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14"/>
                  </a:moveTo>
                  <a:cubicBezTo>
                    <a:pt x="0" y="14"/>
                    <a:pt x="15" y="0"/>
                    <a:pt x="0" y="14"/>
                  </a:cubicBezTo>
                  <a:cubicBezTo>
                    <a:pt x="15" y="0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3"/>
            <p:cNvSpPr/>
            <p:nvPr/>
          </p:nvSpPr>
          <p:spPr>
            <a:xfrm>
              <a:off x="3023425" y="3551050"/>
              <a:ext cx="725" cy="400"/>
            </a:xfrm>
            <a:custGeom>
              <a:avLst/>
              <a:gdLst/>
              <a:ahLst/>
              <a:cxnLst/>
              <a:rect l="l" t="t" r="r" b="b"/>
              <a:pathLst>
                <a:path w="29" h="16" extrusionOk="0">
                  <a:moveTo>
                    <a:pt x="0" y="15"/>
                  </a:moveTo>
                  <a:cubicBezTo>
                    <a:pt x="0" y="15"/>
                    <a:pt x="29" y="15"/>
                    <a:pt x="29" y="1"/>
                  </a:cubicBezTo>
                  <a:cubicBezTo>
                    <a:pt x="29" y="15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3"/>
            <p:cNvSpPr/>
            <p:nvPr/>
          </p:nvSpPr>
          <p:spPr>
            <a:xfrm>
              <a:off x="2999275" y="3556375"/>
              <a:ext cx="1450" cy="400"/>
            </a:xfrm>
            <a:custGeom>
              <a:avLst/>
              <a:gdLst/>
              <a:ahLst/>
              <a:cxnLst/>
              <a:rect l="l" t="t" r="r" b="b"/>
              <a:pathLst>
                <a:path w="58" h="16" extrusionOk="0">
                  <a:moveTo>
                    <a:pt x="1" y="1"/>
                  </a:moveTo>
                  <a:cubicBezTo>
                    <a:pt x="15" y="15"/>
                    <a:pt x="29" y="15"/>
                    <a:pt x="57" y="15"/>
                  </a:cubicBezTo>
                  <a:cubicBezTo>
                    <a:pt x="29" y="15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3"/>
            <p:cNvSpPr/>
            <p:nvPr/>
          </p:nvSpPr>
          <p:spPr>
            <a:xfrm>
              <a:off x="3028375" y="3546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3"/>
            <p:cNvSpPr/>
            <p:nvPr/>
          </p:nvSpPr>
          <p:spPr>
            <a:xfrm>
              <a:off x="3027325" y="3549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3"/>
            <p:cNvSpPr/>
            <p:nvPr/>
          </p:nvSpPr>
          <p:spPr>
            <a:xfrm>
              <a:off x="3028025" y="3547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3"/>
            <p:cNvSpPr/>
            <p:nvPr/>
          </p:nvSpPr>
          <p:spPr>
            <a:xfrm>
              <a:off x="2866525" y="3115175"/>
              <a:ext cx="162600" cy="444025"/>
            </a:xfrm>
            <a:custGeom>
              <a:avLst/>
              <a:gdLst/>
              <a:ahLst/>
              <a:cxnLst/>
              <a:rect l="l" t="t" r="r" b="b"/>
              <a:pathLst>
                <a:path w="6504" h="17761" extrusionOk="0">
                  <a:moveTo>
                    <a:pt x="1193" y="1"/>
                  </a:moveTo>
                  <a:cubicBezTo>
                    <a:pt x="1193" y="15"/>
                    <a:pt x="1193" y="15"/>
                    <a:pt x="1179" y="43"/>
                  </a:cubicBezTo>
                  <a:lnTo>
                    <a:pt x="1179" y="58"/>
                  </a:lnTo>
                  <a:cubicBezTo>
                    <a:pt x="1179" y="72"/>
                    <a:pt x="1151" y="72"/>
                    <a:pt x="1136" y="86"/>
                  </a:cubicBezTo>
                  <a:lnTo>
                    <a:pt x="1122" y="114"/>
                  </a:lnTo>
                  <a:cubicBezTo>
                    <a:pt x="1094" y="129"/>
                    <a:pt x="1080" y="143"/>
                    <a:pt x="1065" y="143"/>
                  </a:cubicBezTo>
                  <a:cubicBezTo>
                    <a:pt x="1065" y="143"/>
                    <a:pt x="1051" y="143"/>
                    <a:pt x="1051" y="157"/>
                  </a:cubicBezTo>
                  <a:cubicBezTo>
                    <a:pt x="1023" y="185"/>
                    <a:pt x="1009" y="185"/>
                    <a:pt x="994" y="200"/>
                  </a:cubicBezTo>
                  <a:cubicBezTo>
                    <a:pt x="994" y="200"/>
                    <a:pt x="980" y="200"/>
                    <a:pt x="980" y="214"/>
                  </a:cubicBezTo>
                  <a:cubicBezTo>
                    <a:pt x="938" y="228"/>
                    <a:pt x="923" y="256"/>
                    <a:pt x="895" y="256"/>
                  </a:cubicBezTo>
                  <a:cubicBezTo>
                    <a:pt x="645" y="352"/>
                    <a:pt x="345" y="437"/>
                    <a:pt x="163" y="437"/>
                  </a:cubicBezTo>
                  <a:cubicBezTo>
                    <a:pt x="128" y="437"/>
                    <a:pt x="97" y="434"/>
                    <a:pt x="72" y="427"/>
                  </a:cubicBezTo>
                  <a:cubicBezTo>
                    <a:pt x="57" y="427"/>
                    <a:pt x="29" y="412"/>
                    <a:pt x="15" y="412"/>
                  </a:cubicBezTo>
                  <a:lnTo>
                    <a:pt x="1" y="398"/>
                  </a:lnTo>
                  <a:lnTo>
                    <a:pt x="1" y="398"/>
                  </a:lnTo>
                  <a:cubicBezTo>
                    <a:pt x="128" y="796"/>
                    <a:pt x="242" y="1222"/>
                    <a:pt x="398" y="1648"/>
                  </a:cubicBezTo>
                  <a:lnTo>
                    <a:pt x="767" y="2883"/>
                  </a:lnTo>
                  <a:cubicBezTo>
                    <a:pt x="994" y="3621"/>
                    <a:pt x="1222" y="4388"/>
                    <a:pt x="1477" y="5183"/>
                  </a:cubicBezTo>
                  <a:lnTo>
                    <a:pt x="1903" y="6546"/>
                  </a:lnTo>
                  <a:lnTo>
                    <a:pt x="2003" y="6929"/>
                  </a:lnTo>
                  <a:lnTo>
                    <a:pt x="2854" y="9726"/>
                  </a:lnTo>
                  <a:cubicBezTo>
                    <a:pt x="2996" y="10209"/>
                    <a:pt x="3167" y="10692"/>
                    <a:pt x="3309" y="11189"/>
                  </a:cubicBezTo>
                  <a:lnTo>
                    <a:pt x="3408" y="11544"/>
                  </a:lnTo>
                  <a:lnTo>
                    <a:pt x="3834" y="12921"/>
                  </a:lnTo>
                  <a:lnTo>
                    <a:pt x="4544" y="15207"/>
                  </a:lnTo>
                  <a:lnTo>
                    <a:pt x="4913" y="16442"/>
                  </a:lnTo>
                  <a:lnTo>
                    <a:pt x="5311" y="17691"/>
                  </a:lnTo>
                  <a:lnTo>
                    <a:pt x="5325" y="17720"/>
                  </a:lnTo>
                  <a:lnTo>
                    <a:pt x="5339" y="17734"/>
                  </a:lnTo>
                  <a:cubicBezTo>
                    <a:pt x="5367" y="17734"/>
                    <a:pt x="5382" y="17748"/>
                    <a:pt x="5396" y="17748"/>
                  </a:cubicBezTo>
                  <a:cubicBezTo>
                    <a:pt x="5432" y="17757"/>
                    <a:pt x="5474" y="17761"/>
                    <a:pt x="5521" y="17761"/>
                  </a:cubicBezTo>
                  <a:cubicBezTo>
                    <a:pt x="5716" y="17761"/>
                    <a:pt x="5991" y="17692"/>
                    <a:pt x="6219" y="17578"/>
                  </a:cubicBezTo>
                  <a:cubicBezTo>
                    <a:pt x="6248" y="17549"/>
                    <a:pt x="6262" y="17535"/>
                    <a:pt x="6305" y="17535"/>
                  </a:cubicBezTo>
                  <a:cubicBezTo>
                    <a:pt x="6305" y="17535"/>
                    <a:pt x="6319" y="17535"/>
                    <a:pt x="6319" y="17521"/>
                  </a:cubicBezTo>
                  <a:cubicBezTo>
                    <a:pt x="6333" y="17507"/>
                    <a:pt x="6361" y="17507"/>
                    <a:pt x="6376" y="17478"/>
                  </a:cubicBezTo>
                  <a:cubicBezTo>
                    <a:pt x="6376" y="17478"/>
                    <a:pt x="6390" y="17478"/>
                    <a:pt x="6390" y="17464"/>
                  </a:cubicBezTo>
                  <a:cubicBezTo>
                    <a:pt x="6404" y="17450"/>
                    <a:pt x="6432" y="17436"/>
                    <a:pt x="6446" y="17436"/>
                  </a:cubicBezTo>
                  <a:lnTo>
                    <a:pt x="6446" y="17407"/>
                  </a:lnTo>
                  <a:lnTo>
                    <a:pt x="6475" y="17379"/>
                  </a:lnTo>
                  <a:lnTo>
                    <a:pt x="6475" y="17365"/>
                  </a:lnTo>
                  <a:cubicBezTo>
                    <a:pt x="6475" y="17336"/>
                    <a:pt x="6503" y="17336"/>
                    <a:pt x="6503" y="17322"/>
                  </a:cubicBezTo>
                  <a:lnTo>
                    <a:pt x="6503" y="17308"/>
                  </a:lnTo>
                  <a:cubicBezTo>
                    <a:pt x="6376" y="16896"/>
                    <a:pt x="6248" y="16470"/>
                    <a:pt x="6106" y="16044"/>
                  </a:cubicBezTo>
                  <a:lnTo>
                    <a:pt x="5737" y="14823"/>
                  </a:lnTo>
                  <a:cubicBezTo>
                    <a:pt x="5509" y="14071"/>
                    <a:pt x="5268" y="13318"/>
                    <a:pt x="5027" y="12538"/>
                  </a:cubicBezTo>
                  <a:lnTo>
                    <a:pt x="4601" y="11160"/>
                  </a:lnTo>
                  <a:lnTo>
                    <a:pt x="4487" y="10791"/>
                  </a:lnTo>
                  <a:lnTo>
                    <a:pt x="4047" y="9357"/>
                  </a:lnTo>
                  <a:cubicBezTo>
                    <a:pt x="3763" y="8406"/>
                    <a:pt x="3479" y="7469"/>
                    <a:pt x="3195" y="6546"/>
                  </a:cubicBezTo>
                  <a:lnTo>
                    <a:pt x="3096" y="6177"/>
                  </a:lnTo>
                  <a:cubicBezTo>
                    <a:pt x="2954" y="5708"/>
                    <a:pt x="2812" y="5254"/>
                    <a:pt x="2670" y="4814"/>
                  </a:cubicBezTo>
                  <a:lnTo>
                    <a:pt x="1960" y="2514"/>
                  </a:lnTo>
                  <a:lnTo>
                    <a:pt x="1577" y="1293"/>
                  </a:lnTo>
                  <a:lnTo>
                    <a:pt x="1193" y="29"/>
                  </a:lnTo>
                  <a:lnTo>
                    <a:pt x="119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3"/>
            <p:cNvSpPr/>
            <p:nvPr/>
          </p:nvSpPr>
          <p:spPr>
            <a:xfrm>
              <a:off x="2896000" y="3116250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0" y="0"/>
                  </a:moveTo>
                  <a:cubicBezTo>
                    <a:pt x="0" y="0"/>
                    <a:pt x="0" y="15"/>
                    <a:pt x="0" y="0"/>
                  </a:cubicBezTo>
                  <a:cubicBezTo>
                    <a:pt x="0" y="1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3"/>
            <p:cNvSpPr/>
            <p:nvPr/>
          </p:nvSpPr>
          <p:spPr>
            <a:xfrm>
              <a:off x="2896350" y="31151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3"/>
            <p:cNvSpPr/>
            <p:nvPr/>
          </p:nvSpPr>
          <p:spPr>
            <a:xfrm>
              <a:off x="2893150" y="3118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3"/>
            <p:cNvSpPr/>
            <p:nvPr/>
          </p:nvSpPr>
          <p:spPr>
            <a:xfrm>
              <a:off x="2866175" y="312405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1"/>
                  </a:moveTo>
                  <a:lnTo>
                    <a:pt x="15" y="15"/>
                  </a:lnTo>
                  <a:cubicBezTo>
                    <a:pt x="15" y="15"/>
                    <a:pt x="15" y="1"/>
                    <a:pt x="0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3"/>
            <p:cNvSpPr/>
            <p:nvPr/>
          </p:nvSpPr>
          <p:spPr>
            <a:xfrm>
              <a:off x="2866875" y="3125125"/>
              <a:ext cx="1450" cy="375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1" y="0"/>
                  </a:moveTo>
                  <a:cubicBezTo>
                    <a:pt x="15" y="0"/>
                    <a:pt x="43" y="14"/>
                    <a:pt x="58" y="14"/>
                  </a:cubicBezTo>
                  <a:cubicBezTo>
                    <a:pt x="43" y="0"/>
                    <a:pt x="29" y="0"/>
                    <a:pt x="1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3"/>
            <p:cNvSpPr/>
            <p:nvPr/>
          </p:nvSpPr>
          <p:spPr>
            <a:xfrm>
              <a:off x="2894575" y="31173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1"/>
                  </a:moveTo>
                  <a:cubicBezTo>
                    <a:pt x="14" y="1"/>
                    <a:pt x="14" y="1"/>
                    <a:pt x="0" y="1"/>
                  </a:cubicBezTo>
                  <a:cubicBezTo>
                    <a:pt x="14" y="1"/>
                    <a:pt x="14" y="1"/>
                    <a:pt x="0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3"/>
            <p:cNvSpPr/>
            <p:nvPr/>
          </p:nvSpPr>
          <p:spPr>
            <a:xfrm>
              <a:off x="2891025" y="31198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4" y="0"/>
                  </a:moveTo>
                  <a:lnTo>
                    <a:pt x="0" y="15"/>
                  </a:lnTo>
                  <a:cubicBezTo>
                    <a:pt x="0" y="15"/>
                    <a:pt x="14" y="15"/>
                    <a:pt x="14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3"/>
            <p:cNvSpPr/>
            <p:nvPr/>
          </p:nvSpPr>
          <p:spPr>
            <a:xfrm>
              <a:off x="2862275" y="3101350"/>
              <a:ext cx="34100" cy="24300"/>
            </a:xfrm>
            <a:custGeom>
              <a:avLst/>
              <a:gdLst/>
              <a:ahLst/>
              <a:cxnLst/>
              <a:rect l="l" t="t" r="r" b="b"/>
              <a:pathLst>
                <a:path w="1364" h="972" extrusionOk="0">
                  <a:moveTo>
                    <a:pt x="1207" y="0"/>
                  </a:moveTo>
                  <a:lnTo>
                    <a:pt x="1207" y="28"/>
                  </a:lnTo>
                  <a:cubicBezTo>
                    <a:pt x="1207" y="28"/>
                    <a:pt x="1207" y="43"/>
                    <a:pt x="1179" y="57"/>
                  </a:cubicBezTo>
                  <a:lnTo>
                    <a:pt x="1179" y="71"/>
                  </a:lnTo>
                  <a:cubicBezTo>
                    <a:pt x="1179" y="99"/>
                    <a:pt x="1164" y="99"/>
                    <a:pt x="1150" y="114"/>
                  </a:cubicBezTo>
                  <a:lnTo>
                    <a:pt x="1122" y="128"/>
                  </a:lnTo>
                  <a:cubicBezTo>
                    <a:pt x="1108" y="142"/>
                    <a:pt x="1093" y="170"/>
                    <a:pt x="1079" y="170"/>
                  </a:cubicBezTo>
                  <a:cubicBezTo>
                    <a:pt x="1079" y="170"/>
                    <a:pt x="1065" y="170"/>
                    <a:pt x="1065" y="185"/>
                  </a:cubicBezTo>
                  <a:cubicBezTo>
                    <a:pt x="1037" y="199"/>
                    <a:pt x="1022" y="199"/>
                    <a:pt x="1008" y="213"/>
                  </a:cubicBezTo>
                  <a:cubicBezTo>
                    <a:pt x="1008" y="213"/>
                    <a:pt x="994" y="213"/>
                    <a:pt x="994" y="241"/>
                  </a:cubicBezTo>
                  <a:cubicBezTo>
                    <a:pt x="951" y="256"/>
                    <a:pt x="937" y="270"/>
                    <a:pt x="895" y="270"/>
                  </a:cubicBezTo>
                  <a:cubicBezTo>
                    <a:pt x="648" y="381"/>
                    <a:pt x="336" y="460"/>
                    <a:pt x="157" y="460"/>
                  </a:cubicBezTo>
                  <a:cubicBezTo>
                    <a:pt x="130" y="460"/>
                    <a:pt x="106" y="458"/>
                    <a:pt x="85" y="454"/>
                  </a:cubicBezTo>
                  <a:cubicBezTo>
                    <a:pt x="57" y="454"/>
                    <a:pt x="43" y="426"/>
                    <a:pt x="29" y="426"/>
                  </a:cubicBezTo>
                  <a:lnTo>
                    <a:pt x="14" y="412"/>
                  </a:lnTo>
                  <a:lnTo>
                    <a:pt x="0" y="398"/>
                  </a:lnTo>
                  <a:lnTo>
                    <a:pt x="0" y="398"/>
                  </a:lnTo>
                  <a:lnTo>
                    <a:pt x="85" y="667"/>
                  </a:lnTo>
                  <a:cubicBezTo>
                    <a:pt x="114" y="753"/>
                    <a:pt x="128" y="838"/>
                    <a:pt x="171" y="923"/>
                  </a:cubicBezTo>
                  <a:lnTo>
                    <a:pt x="185" y="951"/>
                  </a:lnTo>
                  <a:cubicBezTo>
                    <a:pt x="213" y="951"/>
                    <a:pt x="227" y="965"/>
                    <a:pt x="242" y="965"/>
                  </a:cubicBezTo>
                  <a:cubicBezTo>
                    <a:pt x="266" y="970"/>
                    <a:pt x="295" y="972"/>
                    <a:pt x="327" y="972"/>
                  </a:cubicBezTo>
                  <a:cubicBezTo>
                    <a:pt x="514" y="972"/>
                    <a:pt x="810" y="902"/>
                    <a:pt x="1065" y="781"/>
                  </a:cubicBezTo>
                  <a:cubicBezTo>
                    <a:pt x="1093" y="767"/>
                    <a:pt x="1108" y="753"/>
                    <a:pt x="1150" y="753"/>
                  </a:cubicBezTo>
                  <a:cubicBezTo>
                    <a:pt x="1150" y="753"/>
                    <a:pt x="1164" y="753"/>
                    <a:pt x="1164" y="738"/>
                  </a:cubicBezTo>
                  <a:cubicBezTo>
                    <a:pt x="1179" y="710"/>
                    <a:pt x="1207" y="710"/>
                    <a:pt x="1221" y="696"/>
                  </a:cubicBezTo>
                  <a:cubicBezTo>
                    <a:pt x="1221" y="696"/>
                    <a:pt x="1235" y="696"/>
                    <a:pt x="1235" y="682"/>
                  </a:cubicBezTo>
                  <a:cubicBezTo>
                    <a:pt x="1250" y="667"/>
                    <a:pt x="1278" y="639"/>
                    <a:pt x="1292" y="639"/>
                  </a:cubicBezTo>
                  <a:lnTo>
                    <a:pt x="1306" y="625"/>
                  </a:lnTo>
                  <a:lnTo>
                    <a:pt x="1349" y="596"/>
                  </a:lnTo>
                  <a:lnTo>
                    <a:pt x="1349" y="568"/>
                  </a:lnTo>
                  <a:cubicBezTo>
                    <a:pt x="1349" y="554"/>
                    <a:pt x="1363" y="554"/>
                    <a:pt x="1363" y="540"/>
                  </a:cubicBezTo>
                  <a:lnTo>
                    <a:pt x="1363" y="511"/>
                  </a:lnTo>
                  <a:lnTo>
                    <a:pt x="1278" y="256"/>
                  </a:lnTo>
                  <a:lnTo>
                    <a:pt x="1207" y="0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3"/>
            <p:cNvSpPr/>
            <p:nvPr/>
          </p:nvSpPr>
          <p:spPr>
            <a:xfrm>
              <a:off x="2892450" y="31020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3"/>
            <p:cNvSpPr/>
            <p:nvPr/>
          </p:nvSpPr>
          <p:spPr>
            <a:xfrm>
              <a:off x="2891725" y="3102750"/>
              <a:ext cx="25" cy="400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1" y="1"/>
                  </a:moveTo>
                  <a:cubicBezTo>
                    <a:pt x="1" y="15"/>
                    <a:pt x="1" y="15"/>
                    <a:pt x="1" y="1"/>
                  </a:cubicBezTo>
                  <a:cubicBezTo>
                    <a:pt x="1" y="15"/>
                    <a:pt x="1" y="15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3"/>
            <p:cNvSpPr/>
            <p:nvPr/>
          </p:nvSpPr>
          <p:spPr>
            <a:xfrm>
              <a:off x="2889250" y="3104875"/>
              <a:ext cx="25" cy="750"/>
            </a:xfrm>
            <a:custGeom>
              <a:avLst/>
              <a:gdLst/>
              <a:ahLst/>
              <a:cxnLst/>
              <a:rect l="l" t="t" r="r" b="b"/>
              <a:pathLst>
                <a:path w="1" h="30" extrusionOk="0">
                  <a:moveTo>
                    <a:pt x="0" y="1"/>
                  </a:moveTo>
                  <a:cubicBezTo>
                    <a:pt x="0" y="29"/>
                    <a:pt x="0" y="29"/>
                    <a:pt x="0" y="1"/>
                  </a:cubicBezTo>
                  <a:cubicBezTo>
                    <a:pt x="0" y="29"/>
                    <a:pt x="0" y="29"/>
                    <a:pt x="0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3"/>
            <p:cNvSpPr/>
            <p:nvPr/>
          </p:nvSpPr>
          <p:spPr>
            <a:xfrm>
              <a:off x="2891025" y="31041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3"/>
            <p:cNvSpPr/>
            <p:nvPr/>
          </p:nvSpPr>
          <p:spPr>
            <a:xfrm>
              <a:off x="2862975" y="3111625"/>
              <a:ext cx="1450" cy="375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1" y="1"/>
                  </a:moveTo>
                  <a:cubicBezTo>
                    <a:pt x="15" y="1"/>
                    <a:pt x="29" y="15"/>
                    <a:pt x="57" y="15"/>
                  </a:cubicBezTo>
                  <a:cubicBezTo>
                    <a:pt x="29" y="1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3"/>
            <p:cNvSpPr/>
            <p:nvPr/>
          </p:nvSpPr>
          <p:spPr>
            <a:xfrm>
              <a:off x="2862275" y="311092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4" y="15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3"/>
            <p:cNvSpPr/>
            <p:nvPr/>
          </p:nvSpPr>
          <p:spPr>
            <a:xfrm>
              <a:off x="2887125" y="31063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4" y="1"/>
                  </a:moveTo>
                  <a:cubicBezTo>
                    <a:pt x="14" y="1"/>
                    <a:pt x="0" y="1"/>
                    <a:pt x="0" y="15"/>
                  </a:cubicBezTo>
                  <a:lnTo>
                    <a:pt x="14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3"/>
            <p:cNvSpPr/>
            <p:nvPr/>
          </p:nvSpPr>
          <p:spPr>
            <a:xfrm>
              <a:off x="2850550" y="3053425"/>
              <a:ext cx="41925" cy="58900"/>
            </a:xfrm>
            <a:custGeom>
              <a:avLst/>
              <a:gdLst/>
              <a:ahLst/>
              <a:cxnLst/>
              <a:rect l="l" t="t" r="r" b="b"/>
              <a:pathLst>
                <a:path w="1677" h="2356" extrusionOk="0">
                  <a:moveTo>
                    <a:pt x="725" y="0"/>
                  </a:moveTo>
                  <a:cubicBezTo>
                    <a:pt x="696" y="0"/>
                    <a:pt x="654" y="0"/>
                    <a:pt x="625" y="14"/>
                  </a:cubicBezTo>
                  <a:cubicBezTo>
                    <a:pt x="583" y="14"/>
                    <a:pt x="554" y="43"/>
                    <a:pt x="512" y="43"/>
                  </a:cubicBezTo>
                  <a:lnTo>
                    <a:pt x="498" y="43"/>
                  </a:lnTo>
                  <a:cubicBezTo>
                    <a:pt x="469" y="43"/>
                    <a:pt x="441" y="57"/>
                    <a:pt x="427" y="57"/>
                  </a:cubicBezTo>
                  <a:lnTo>
                    <a:pt x="412" y="57"/>
                  </a:lnTo>
                  <a:cubicBezTo>
                    <a:pt x="356" y="71"/>
                    <a:pt x="299" y="85"/>
                    <a:pt x="299" y="114"/>
                  </a:cubicBezTo>
                  <a:cubicBezTo>
                    <a:pt x="285" y="114"/>
                    <a:pt x="285" y="128"/>
                    <a:pt x="285" y="128"/>
                  </a:cubicBezTo>
                  <a:cubicBezTo>
                    <a:pt x="270" y="128"/>
                    <a:pt x="242" y="142"/>
                    <a:pt x="242" y="142"/>
                  </a:cubicBezTo>
                  <a:cubicBezTo>
                    <a:pt x="228" y="142"/>
                    <a:pt x="228" y="156"/>
                    <a:pt x="214" y="156"/>
                  </a:cubicBezTo>
                  <a:lnTo>
                    <a:pt x="199" y="156"/>
                  </a:lnTo>
                  <a:lnTo>
                    <a:pt x="171" y="185"/>
                  </a:lnTo>
                  <a:cubicBezTo>
                    <a:pt x="157" y="199"/>
                    <a:pt x="143" y="199"/>
                    <a:pt x="143" y="213"/>
                  </a:cubicBezTo>
                  <a:cubicBezTo>
                    <a:pt x="128" y="213"/>
                    <a:pt x="128" y="227"/>
                    <a:pt x="100" y="227"/>
                  </a:cubicBezTo>
                  <a:lnTo>
                    <a:pt x="72" y="270"/>
                  </a:lnTo>
                  <a:lnTo>
                    <a:pt x="57" y="284"/>
                  </a:lnTo>
                  <a:cubicBezTo>
                    <a:pt x="29" y="313"/>
                    <a:pt x="29" y="327"/>
                    <a:pt x="29" y="327"/>
                  </a:cubicBezTo>
                  <a:cubicBezTo>
                    <a:pt x="29" y="327"/>
                    <a:pt x="29" y="341"/>
                    <a:pt x="15" y="341"/>
                  </a:cubicBezTo>
                  <a:cubicBezTo>
                    <a:pt x="15" y="355"/>
                    <a:pt x="1" y="355"/>
                    <a:pt x="1" y="384"/>
                  </a:cubicBezTo>
                  <a:lnTo>
                    <a:pt x="1" y="412"/>
                  </a:lnTo>
                  <a:lnTo>
                    <a:pt x="1" y="426"/>
                  </a:lnTo>
                  <a:cubicBezTo>
                    <a:pt x="1" y="483"/>
                    <a:pt x="1" y="540"/>
                    <a:pt x="15" y="568"/>
                  </a:cubicBezTo>
                  <a:lnTo>
                    <a:pt x="171" y="1065"/>
                  </a:lnTo>
                  <a:cubicBezTo>
                    <a:pt x="199" y="1136"/>
                    <a:pt x="214" y="1207"/>
                    <a:pt x="242" y="1278"/>
                  </a:cubicBezTo>
                  <a:lnTo>
                    <a:pt x="384" y="1747"/>
                  </a:lnTo>
                  <a:cubicBezTo>
                    <a:pt x="441" y="1917"/>
                    <a:pt x="498" y="2087"/>
                    <a:pt x="526" y="2244"/>
                  </a:cubicBezTo>
                  <a:cubicBezTo>
                    <a:pt x="469" y="2300"/>
                    <a:pt x="483" y="2315"/>
                    <a:pt x="483" y="2315"/>
                  </a:cubicBezTo>
                  <a:cubicBezTo>
                    <a:pt x="498" y="2329"/>
                    <a:pt x="512" y="2329"/>
                    <a:pt x="554" y="2343"/>
                  </a:cubicBezTo>
                  <a:cubicBezTo>
                    <a:pt x="588" y="2351"/>
                    <a:pt x="628" y="2355"/>
                    <a:pt x="673" y="2355"/>
                  </a:cubicBezTo>
                  <a:cubicBezTo>
                    <a:pt x="860" y="2355"/>
                    <a:pt x="1135" y="2287"/>
                    <a:pt x="1364" y="2173"/>
                  </a:cubicBezTo>
                  <a:cubicBezTo>
                    <a:pt x="1406" y="2158"/>
                    <a:pt x="1420" y="2130"/>
                    <a:pt x="1463" y="2130"/>
                  </a:cubicBezTo>
                  <a:cubicBezTo>
                    <a:pt x="1463" y="2130"/>
                    <a:pt x="1477" y="2130"/>
                    <a:pt x="1477" y="2116"/>
                  </a:cubicBezTo>
                  <a:cubicBezTo>
                    <a:pt x="1491" y="2102"/>
                    <a:pt x="1506" y="2102"/>
                    <a:pt x="1534" y="2073"/>
                  </a:cubicBezTo>
                  <a:cubicBezTo>
                    <a:pt x="1534" y="2073"/>
                    <a:pt x="1548" y="2073"/>
                    <a:pt x="1548" y="2059"/>
                  </a:cubicBezTo>
                  <a:cubicBezTo>
                    <a:pt x="1562" y="2045"/>
                    <a:pt x="1577" y="2031"/>
                    <a:pt x="1591" y="2031"/>
                  </a:cubicBezTo>
                  <a:lnTo>
                    <a:pt x="1619" y="2002"/>
                  </a:lnTo>
                  <a:lnTo>
                    <a:pt x="1648" y="1974"/>
                  </a:lnTo>
                  <a:lnTo>
                    <a:pt x="1648" y="1960"/>
                  </a:lnTo>
                  <a:cubicBezTo>
                    <a:pt x="1648" y="1931"/>
                    <a:pt x="1648" y="1931"/>
                    <a:pt x="1676" y="1917"/>
                  </a:cubicBezTo>
                  <a:lnTo>
                    <a:pt x="1676" y="1903"/>
                  </a:lnTo>
                  <a:lnTo>
                    <a:pt x="1250" y="497"/>
                  </a:lnTo>
                  <a:cubicBezTo>
                    <a:pt x="1222" y="412"/>
                    <a:pt x="1193" y="327"/>
                    <a:pt x="1179" y="256"/>
                  </a:cubicBezTo>
                  <a:cubicBezTo>
                    <a:pt x="1151" y="199"/>
                    <a:pt x="1122" y="142"/>
                    <a:pt x="1080" y="114"/>
                  </a:cubicBezTo>
                  <a:cubicBezTo>
                    <a:pt x="1051" y="71"/>
                    <a:pt x="995" y="43"/>
                    <a:pt x="924" y="14"/>
                  </a:cubicBezTo>
                  <a:cubicBezTo>
                    <a:pt x="895" y="14"/>
                    <a:pt x="853" y="0"/>
                    <a:pt x="838" y="0"/>
                  </a:cubicBezTo>
                  <a:close/>
                </a:path>
              </a:pathLst>
            </a:custGeom>
            <a:solidFill>
              <a:srgbClr val="E53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3"/>
            <p:cNvSpPr/>
            <p:nvPr/>
          </p:nvSpPr>
          <p:spPr>
            <a:xfrm>
              <a:off x="2861200" y="3238700"/>
              <a:ext cx="338300" cy="452675"/>
            </a:xfrm>
            <a:custGeom>
              <a:avLst/>
              <a:gdLst/>
              <a:ahLst/>
              <a:cxnLst/>
              <a:rect l="l" t="t" r="r" b="b"/>
              <a:pathLst>
                <a:path w="13532" h="18107" extrusionOk="0">
                  <a:moveTo>
                    <a:pt x="13503" y="29"/>
                  </a:moveTo>
                  <a:lnTo>
                    <a:pt x="13503" y="205"/>
                  </a:lnTo>
                  <a:lnTo>
                    <a:pt x="13503" y="205"/>
                  </a:lnTo>
                  <a:cubicBezTo>
                    <a:pt x="13503" y="195"/>
                    <a:pt x="13503" y="183"/>
                    <a:pt x="13503" y="171"/>
                  </a:cubicBezTo>
                  <a:lnTo>
                    <a:pt x="13503" y="86"/>
                  </a:lnTo>
                  <a:cubicBezTo>
                    <a:pt x="13503" y="72"/>
                    <a:pt x="13531" y="29"/>
                    <a:pt x="13503" y="29"/>
                  </a:cubicBezTo>
                  <a:close/>
                  <a:moveTo>
                    <a:pt x="29" y="1"/>
                  </a:moveTo>
                  <a:lnTo>
                    <a:pt x="1" y="14170"/>
                  </a:lnTo>
                  <a:cubicBezTo>
                    <a:pt x="1" y="15192"/>
                    <a:pt x="654" y="16186"/>
                    <a:pt x="1988" y="16967"/>
                  </a:cubicBezTo>
                  <a:cubicBezTo>
                    <a:pt x="3309" y="17727"/>
                    <a:pt x="5034" y="18107"/>
                    <a:pt x="6757" y="18107"/>
                  </a:cubicBezTo>
                  <a:cubicBezTo>
                    <a:pt x="8480" y="18107"/>
                    <a:pt x="10202" y="17727"/>
                    <a:pt x="11515" y="16967"/>
                  </a:cubicBezTo>
                  <a:cubicBezTo>
                    <a:pt x="12807" y="16201"/>
                    <a:pt x="13475" y="15207"/>
                    <a:pt x="13475" y="14213"/>
                  </a:cubicBezTo>
                  <a:lnTo>
                    <a:pt x="13503" y="205"/>
                  </a:lnTo>
                  <a:lnTo>
                    <a:pt x="13503" y="205"/>
                  </a:lnTo>
                  <a:cubicBezTo>
                    <a:pt x="13502" y="229"/>
                    <a:pt x="13499" y="246"/>
                    <a:pt x="13489" y="256"/>
                  </a:cubicBezTo>
                  <a:cubicBezTo>
                    <a:pt x="13489" y="299"/>
                    <a:pt x="13489" y="313"/>
                    <a:pt x="13475" y="356"/>
                  </a:cubicBezTo>
                  <a:cubicBezTo>
                    <a:pt x="13475" y="384"/>
                    <a:pt x="13446" y="427"/>
                    <a:pt x="13446" y="441"/>
                  </a:cubicBezTo>
                  <a:cubicBezTo>
                    <a:pt x="13446" y="469"/>
                    <a:pt x="13432" y="498"/>
                    <a:pt x="13432" y="526"/>
                  </a:cubicBezTo>
                  <a:cubicBezTo>
                    <a:pt x="13432" y="569"/>
                    <a:pt x="13418" y="597"/>
                    <a:pt x="13404" y="611"/>
                  </a:cubicBezTo>
                  <a:cubicBezTo>
                    <a:pt x="13404" y="654"/>
                    <a:pt x="13375" y="668"/>
                    <a:pt x="13375" y="711"/>
                  </a:cubicBezTo>
                  <a:cubicBezTo>
                    <a:pt x="13361" y="739"/>
                    <a:pt x="13361" y="782"/>
                    <a:pt x="13347" y="796"/>
                  </a:cubicBezTo>
                  <a:cubicBezTo>
                    <a:pt x="13333" y="824"/>
                    <a:pt x="13333" y="853"/>
                    <a:pt x="13304" y="881"/>
                  </a:cubicBezTo>
                  <a:cubicBezTo>
                    <a:pt x="13290" y="924"/>
                    <a:pt x="13276" y="952"/>
                    <a:pt x="13276" y="966"/>
                  </a:cubicBezTo>
                  <a:cubicBezTo>
                    <a:pt x="13262" y="1009"/>
                    <a:pt x="13262" y="1023"/>
                    <a:pt x="13233" y="1065"/>
                  </a:cubicBezTo>
                  <a:cubicBezTo>
                    <a:pt x="13219" y="1094"/>
                    <a:pt x="13205" y="1136"/>
                    <a:pt x="13191" y="1151"/>
                  </a:cubicBezTo>
                  <a:cubicBezTo>
                    <a:pt x="13162" y="1179"/>
                    <a:pt x="13148" y="1207"/>
                    <a:pt x="13134" y="1236"/>
                  </a:cubicBezTo>
                  <a:cubicBezTo>
                    <a:pt x="13120" y="1278"/>
                    <a:pt x="13091" y="1293"/>
                    <a:pt x="13077" y="1321"/>
                  </a:cubicBezTo>
                  <a:cubicBezTo>
                    <a:pt x="13063" y="1364"/>
                    <a:pt x="13049" y="1378"/>
                    <a:pt x="13020" y="1420"/>
                  </a:cubicBezTo>
                  <a:cubicBezTo>
                    <a:pt x="13006" y="1449"/>
                    <a:pt x="12978" y="1463"/>
                    <a:pt x="12949" y="1506"/>
                  </a:cubicBezTo>
                  <a:cubicBezTo>
                    <a:pt x="12935" y="1534"/>
                    <a:pt x="12921" y="1562"/>
                    <a:pt x="12907" y="1591"/>
                  </a:cubicBezTo>
                  <a:cubicBezTo>
                    <a:pt x="12878" y="1633"/>
                    <a:pt x="12850" y="1648"/>
                    <a:pt x="12836" y="1676"/>
                  </a:cubicBezTo>
                  <a:cubicBezTo>
                    <a:pt x="12807" y="1719"/>
                    <a:pt x="12779" y="1733"/>
                    <a:pt x="12765" y="1775"/>
                  </a:cubicBezTo>
                  <a:lnTo>
                    <a:pt x="12665" y="1861"/>
                  </a:lnTo>
                  <a:lnTo>
                    <a:pt x="12608" y="1932"/>
                  </a:lnTo>
                  <a:cubicBezTo>
                    <a:pt x="12566" y="1960"/>
                    <a:pt x="12537" y="1988"/>
                    <a:pt x="12495" y="2017"/>
                  </a:cubicBezTo>
                  <a:lnTo>
                    <a:pt x="12424" y="2088"/>
                  </a:lnTo>
                  <a:cubicBezTo>
                    <a:pt x="12410" y="2102"/>
                    <a:pt x="12367" y="2130"/>
                    <a:pt x="12353" y="2145"/>
                  </a:cubicBezTo>
                  <a:lnTo>
                    <a:pt x="12310" y="2173"/>
                  </a:lnTo>
                  <a:cubicBezTo>
                    <a:pt x="12282" y="2201"/>
                    <a:pt x="12268" y="2230"/>
                    <a:pt x="12225" y="2244"/>
                  </a:cubicBezTo>
                  <a:cubicBezTo>
                    <a:pt x="12197" y="2287"/>
                    <a:pt x="12140" y="2301"/>
                    <a:pt x="12097" y="2343"/>
                  </a:cubicBezTo>
                  <a:cubicBezTo>
                    <a:pt x="12069" y="2358"/>
                    <a:pt x="12055" y="2372"/>
                    <a:pt x="12012" y="2400"/>
                  </a:cubicBezTo>
                  <a:cubicBezTo>
                    <a:pt x="11955" y="2443"/>
                    <a:pt x="11913" y="2471"/>
                    <a:pt x="11870" y="2514"/>
                  </a:cubicBezTo>
                  <a:cubicBezTo>
                    <a:pt x="11856" y="2528"/>
                    <a:pt x="11828" y="2556"/>
                    <a:pt x="11799" y="2570"/>
                  </a:cubicBezTo>
                  <a:cubicBezTo>
                    <a:pt x="11728" y="2613"/>
                    <a:pt x="11643" y="2670"/>
                    <a:pt x="11572" y="2712"/>
                  </a:cubicBezTo>
                  <a:cubicBezTo>
                    <a:pt x="10259" y="3472"/>
                    <a:pt x="8537" y="3852"/>
                    <a:pt x="6814" y="3852"/>
                  </a:cubicBezTo>
                  <a:cubicBezTo>
                    <a:pt x="5091" y="3852"/>
                    <a:pt x="3366" y="3472"/>
                    <a:pt x="2045" y="2712"/>
                  </a:cubicBezTo>
                  <a:cubicBezTo>
                    <a:pt x="1946" y="2656"/>
                    <a:pt x="1875" y="2613"/>
                    <a:pt x="1790" y="2570"/>
                  </a:cubicBezTo>
                  <a:cubicBezTo>
                    <a:pt x="1761" y="2542"/>
                    <a:pt x="1747" y="2528"/>
                    <a:pt x="1704" y="2514"/>
                  </a:cubicBezTo>
                  <a:cubicBezTo>
                    <a:pt x="1648" y="2471"/>
                    <a:pt x="1591" y="2443"/>
                    <a:pt x="1562" y="2428"/>
                  </a:cubicBezTo>
                  <a:cubicBezTo>
                    <a:pt x="1520" y="2400"/>
                    <a:pt x="1506" y="2386"/>
                    <a:pt x="1477" y="2358"/>
                  </a:cubicBezTo>
                  <a:cubicBezTo>
                    <a:pt x="1435" y="2315"/>
                    <a:pt x="1392" y="2287"/>
                    <a:pt x="1349" y="2272"/>
                  </a:cubicBezTo>
                  <a:cubicBezTo>
                    <a:pt x="1307" y="2244"/>
                    <a:pt x="1293" y="2216"/>
                    <a:pt x="1264" y="2201"/>
                  </a:cubicBezTo>
                  <a:cubicBezTo>
                    <a:pt x="1222" y="2159"/>
                    <a:pt x="1193" y="2145"/>
                    <a:pt x="1151" y="2102"/>
                  </a:cubicBezTo>
                  <a:cubicBezTo>
                    <a:pt x="1122" y="2088"/>
                    <a:pt x="1108" y="2059"/>
                    <a:pt x="1065" y="2031"/>
                  </a:cubicBezTo>
                  <a:cubicBezTo>
                    <a:pt x="1023" y="2003"/>
                    <a:pt x="994" y="1988"/>
                    <a:pt x="980" y="1946"/>
                  </a:cubicBezTo>
                  <a:lnTo>
                    <a:pt x="909" y="1875"/>
                  </a:lnTo>
                  <a:lnTo>
                    <a:pt x="810" y="1790"/>
                  </a:lnTo>
                  <a:cubicBezTo>
                    <a:pt x="796" y="1747"/>
                    <a:pt x="767" y="1733"/>
                    <a:pt x="753" y="1704"/>
                  </a:cubicBezTo>
                  <a:cubicBezTo>
                    <a:pt x="725" y="1662"/>
                    <a:pt x="696" y="1648"/>
                    <a:pt x="682" y="1605"/>
                  </a:cubicBezTo>
                  <a:cubicBezTo>
                    <a:pt x="654" y="1577"/>
                    <a:pt x="640" y="1562"/>
                    <a:pt x="611" y="1520"/>
                  </a:cubicBezTo>
                  <a:cubicBezTo>
                    <a:pt x="583" y="1491"/>
                    <a:pt x="554" y="1463"/>
                    <a:pt x="540" y="1435"/>
                  </a:cubicBezTo>
                  <a:cubicBezTo>
                    <a:pt x="512" y="1392"/>
                    <a:pt x="498" y="1378"/>
                    <a:pt x="483" y="1349"/>
                  </a:cubicBezTo>
                  <a:cubicBezTo>
                    <a:pt x="469" y="1307"/>
                    <a:pt x="441" y="1293"/>
                    <a:pt x="427" y="1250"/>
                  </a:cubicBezTo>
                  <a:cubicBezTo>
                    <a:pt x="412" y="1222"/>
                    <a:pt x="398" y="1207"/>
                    <a:pt x="370" y="1165"/>
                  </a:cubicBezTo>
                  <a:cubicBezTo>
                    <a:pt x="356" y="1136"/>
                    <a:pt x="341" y="1094"/>
                    <a:pt x="327" y="1080"/>
                  </a:cubicBezTo>
                  <a:cubicBezTo>
                    <a:pt x="299" y="1037"/>
                    <a:pt x="285" y="1023"/>
                    <a:pt x="285" y="994"/>
                  </a:cubicBezTo>
                  <a:cubicBezTo>
                    <a:pt x="270" y="952"/>
                    <a:pt x="256" y="924"/>
                    <a:pt x="256" y="895"/>
                  </a:cubicBezTo>
                  <a:cubicBezTo>
                    <a:pt x="228" y="867"/>
                    <a:pt x="228" y="853"/>
                    <a:pt x="214" y="810"/>
                  </a:cubicBezTo>
                  <a:cubicBezTo>
                    <a:pt x="199" y="782"/>
                    <a:pt x="199" y="739"/>
                    <a:pt x="185" y="725"/>
                  </a:cubicBezTo>
                  <a:cubicBezTo>
                    <a:pt x="157" y="682"/>
                    <a:pt x="157" y="668"/>
                    <a:pt x="143" y="640"/>
                  </a:cubicBezTo>
                  <a:cubicBezTo>
                    <a:pt x="128" y="597"/>
                    <a:pt x="128" y="569"/>
                    <a:pt x="100" y="540"/>
                  </a:cubicBezTo>
                  <a:cubicBezTo>
                    <a:pt x="100" y="512"/>
                    <a:pt x="86" y="498"/>
                    <a:pt x="86" y="455"/>
                  </a:cubicBezTo>
                  <a:cubicBezTo>
                    <a:pt x="86" y="427"/>
                    <a:pt x="72" y="384"/>
                    <a:pt x="72" y="370"/>
                  </a:cubicBezTo>
                  <a:cubicBezTo>
                    <a:pt x="72" y="327"/>
                    <a:pt x="72" y="313"/>
                    <a:pt x="57" y="285"/>
                  </a:cubicBezTo>
                  <a:cubicBezTo>
                    <a:pt x="57" y="242"/>
                    <a:pt x="29" y="214"/>
                    <a:pt x="29" y="185"/>
                  </a:cubicBezTo>
                  <a:lnTo>
                    <a:pt x="29" y="100"/>
                  </a:lnTo>
                  <a:lnTo>
                    <a:pt x="29" y="15"/>
                  </a:lnTo>
                  <a:lnTo>
                    <a:pt x="29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3"/>
            <p:cNvSpPr/>
            <p:nvPr/>
          </p:nvSpPr>
          <p:spPr>
            <a:xfrm>
              <a:off x="2863675" y="3251825"/>
              <a:ext cx="332975" cy="83175"/>
            </a:xfrm>
            <a:custGeom>
              <a:avLst/>
              <a:gdLst/>
              <a:ahLst/>
              <a:cxnLst/>
              <a:rect l="l" t="t" r="r" b="b"/>
              <a:pathLst>
                <a:path w="13319" h="3327" extrusionOk="0">
                  <a:moveTo>
                    <a:pt x="12169" y="1"/>
                  </a:moveTo>
                  <a:lnTo>
                    <a:pt x="12169" y="44"/>
                  </a:lnTo>
                  <a:cubicBezTo>
                    <a:pt x="11970" y="654"/>
                    <a:pt x="11459" y="1265"/>
                    <a:pt x="10635" y="1762"/>
                  </a:cubicBezTo>
                  <a:cubicBezTo>
                    <a:pt x="9556" y="2393"/>
                    <a:pt x="8133" y="2709"/>
                    <a:pt x="6706" y="2709"/>
                  </a:cubicBezTo>
                  <a:cubicBezTo>
                    <a:pt x="5279" y="2709"/>
                    <a:pt x="3849" y="2393"/>
                    <a:pt x="2755" y="1762"/>
                  </a:cubicBezTo>
                  <a:cubicBezTo>
                    <a:pt x="1918" y="1279"/>
                    <a:pt x="1392" y="682"/>
                    <a:pt x="1194" y="44"/>
                  </a:cubicBezTo>
                  <a:lnTo>
                    <a:pt x="1" y="44"/>
                  </a:lnTo>
                  <a:cubicBezTo>
                    <a:pt x="1" y="58"/>
                    <a:pt x="29" y="86"/>
                    <a:pt x="29" y="100"/>
                  </a:cubicBezTo>
                  <a:cubicBezTo>
                    <a:pt x="29" y="143"/>
                    <a:pt x="44" y="157"/>
                    <a:pt x="44" y="200"/>
                  </a:cubicBezTo>
                  <a:cubicBezTo>
                    <a:pt x="58" y="228"/>
                    <a:pt x="58" y="271"/>
                    <a:pt x="86" y="285"/>
                  </a:cubicBezTo>
                  <a:cubicBezTo>
                    <a:pt x="100" y="328"/>
                    <a:pt x="100" y="342"/>
                    <a:pt x="115" y="370"/>
                  </a:cubicBezTo>
                  <a:cubicBezTo>
                    <a:pt x="129" y="413"/>
                    <a:pt x="157" y="441"/>
                    <a:pt x="171" y="455"/>
                  </a:cubicBezTo>
                  <a:cubicBezTo>
                    <a:pt x="186" y="498"/>
                    <a:pt x="186" y="512"/>
                    <a:pt x="200" y="555"/>
                  </a:cubicBezTo>
                  <a:cubicBezTo>
                    <a:pt x="228" y="583"/>
                    <a:pt x="242" y="626"/>
                    <a:pt x="257" y="640"/>
                  </a:cubicBezTo>
                  <a:cubicBezTo>
                    <a:pt x="271" y="682"/>
                    <a:pt x="299" y="697"/>
                    <a:pt x="313" y="725"/>
                  </a:cubicBezTo>
                  <a:cubicBezTo>
                    <a:pt x="328" y="768"/>
                    <a:pt x="342" y="796"/>
                    <a:pt x="356" y="810"/>
                  </a:cubicBezTo>
                  <a:cubicBezTo>
                    <a:pt x="384" y="853"/>
                    <a:pt x="399" y="867"/>
                    <a:pt x="413" y="910"/>
                  </a:cubicBezTo>
                  <a:cubicBezTo>
                    <a:pt x="427" y="938"/>
                    <a:pt x="470" y="952"/>
                    <a:pt x="484" y="995"/>
                  </a:cubicBezTo>
                  <a:cubicBezTo>
                    <a:pt x="498" y="1037"/>
                    <a:pt x="526" y="1052"/>
                    <a:pt x="555" y="1080"/>
                  </a:cubicBezTo>
                  <a:cubicBezTo>
                    <a:pt x="569" y="1123"/>
                    <a:pt x="612" y="1137"/>
                    <a:pt x="626" y="1165"/>
                  </a:cubicBezTo>
                  <a:cubicBezTo>
                    <a:pt x="640" y="1194"/>
                    <a:pt x="683" y="1222"/>
                    <a:pt x="697" y="1265"/>
                  </a:cubicBezTo>
                  <a:lnTo>
                    <a:pt x="782" y="1350"/>
                  </a:lnTo>
                  <a:lnTo>
                    <a:pt x="853" y="1421"/>
                  </a:lnTo>
                  <a:cubicBezTo>
                    <a:pt x="895" y="1463"/>
                    <a:pt x="924" y="1478"/>
                    <a:pt x="952" y="1506"/>
                  </a:cubicBezTo>
                  <a:cubicBezTo>
                    <a:pt x="966" y="1520"/>
                    <a:pt x="995" y="1563"/>
                    <a:pt x="1037" y="1577"/>
                  </a:cubicBezTo>
                  <a:cubicBezTo>
                    <a:pt x="1066" y="1620"/>
                    <a:pt x="1108" y="1634"/>
                    <a:pt x="1137" y="1662"/>
                  </a:cubicBezTo>
                  <a:cubicBezTo>
                    <a:pt x="1179" y="1691"/>
                    <a:pt x="1194" y="1719"/>
                    <a:pt x="1236" y="1733"/>
                  </a:cubicBezTo>
                  <a:cubicBezTo>
                    <a:pt x="1265" y="1776"/>
                    <a:pt x="1321" y="1804"/>
                    <a:pt x="1350" y="1833"/>
                  </a:cubicBezTo>
                  <a:cubicBezTo>
                    <a:pt x="1378" y="1847"/>
                    <a:pt x="1407" y="1861"/>
                    <a:pt x="1449" y="1903"/>
                  </a:cubicBezTo>
                  <a:cubicBezTo>
                    <a:pt x="1492" y="1932"/>
                    <a:pt x="1534" y="1974"/>
                    <a:pt x="1591" y="1989"/>
                  </a:cubicBezTo>
                  <a:cubicBezTo>
                    <a:pt x="1620" y="2003"/>
                    <a:pt x="1634" y="2017"/>
                    <a:pt x="1676" y="2045"/>
                  </a:cubicBezTo>
                  <a:cubicBezTo>
                    <a:pt x="1747" y="2088"/>
                    <a:pt x="1833" y="2131"/>
                    <a:pt x="1918" y="2187"/>
                  </a:cubicBezTo>
                  <a:cubicBezTo>
                    <a:pt x="3245" y="2947"/>
                    <a:pt x="4974" y="3327"/>
                    <a:pt x="6699" y="3327"/>
                  </a:cubicBezTo>
                  <a:cubicBezTo>
                    <a:pt x="8424" y="3327"/>
                    <a:pt x="10146" y="2947"/>
                    <a:pt x="11459" y="2187"/>
                  </a:cubicBezTo>
                  <a:cubicBezTo>
                    <a:pt x="11544" y="2131"/>
                    <a:pt x="11615" y="2088"/>
                    <a:pt x="11686" y="2045"/>
                  </a:cubicBezTo>
                  <a:cubicBezTo>
                    <a:pt x="11700" y="2017"/>
                    <a:pt x="11743" y="2003"/>
                    <a:pt x="11757" y="1989"/>
                  </a:cubicBezTo>
                  <a:lnTo>
                    <a:pt x="11913" y="1875"/>
                  </a:lnTo>
                  <a:cubicBezTo>
                    <a:pt x="11956" y="1861"/>
                    <a:pt x="11970" y="1847"/>
                    <a:pt x="11998" y="1804"/>
                  </a:cubicBezTo>
                  <a:cubicBezTo>
                    <a:pt x="12041" y="1776"/>
                    <a:pt x="12098" y="1762"/>
                    <a:pt x="12126" y="1719"/>
                  </a:cubicBezTo>
                  <a:cubicBezTo>
                    <a:pt x="12169" y="1705"/>
                    <a:pt x="12183" y="1662"/>
                    <a:pt x="12211" y="1648"/>
                  </a:cubicBezTo>
                  <a:lnTo>
                    <a:pt x="12254" y="1620"/>
                  </a:lnTo>
                  <a:cubicBezTo>
                    <a:pt x="12268" y="1591"/>
                    <a:pt x="12311" y="1577"/>
                    <a:pt x="12325" y="1563"/>
                  </a:cubicBezTo>
                  <a:lnTo>
                    <a:pt x="12396" y="1492"/>
                  </a:lnTo>
                  <a:cubicBezTo>
                    <a:pt x="12424" y="1449"/>
                    <a:pt x="12467" y="1435"/>
                    <a:pt x="12481" y="1407"/>
                  </a:cubicBezTo>
                  <a:lnTo>
                    <a:pt x="12552" y="1336"/>
                  </a:lnTo>
                  <a:lnTo>
                    <a:pt x="12637" y="1236"/>
                  </a:lnTo>
                  <a:cubicBezTo>
                    <a:pt x="12666" y="1222"/>
                    <a:pt x="12694" y="1194"/>
                    <a:pt x="12708" y="1151"/>
                  </a:cubicBezTo>
                  <a:cubicBezTo>
                    <a:pt x="12737" y="1123"/>
                    <a:pt x="12765" y="1108"/>
                    <a:pt x="12779" y="1066"/>
                  </a:cubicBezTo>
                  <a:cubicBezTo>
                    <a:pt x="12808" y="1052"/>
                    <a:pt x="12822" y="1009"/>
                    <a:pt x="12850" y="981"/>
                  </a:cubicBezTo>
                  <a:cubicBezTo>
                    <a:pt x="12879" y="938"/>
                    <a:pt x="12907" y="924"/>
                    <a:pt x="12921" y="881"/>
                  </a:cubicBezTo>
                  <a:cubicBezTo>
                    <a:pt x="12950" y="853"/>
                    <a:pt x="12964" y="839"/>
                    <a:pt x="12978" y="796"/>
                  </a:cubicBezTo>
                  <a:cubicBezTo>
                    <a:pt x="12992" y="768"/>
                    <a:pt x="13021" y="725"/>
                    <a:pt x="13035" y="711"/>
                  </a:cubicBezTo>
                  <a:cubicBezTo>
                    <a:pt x="13049" y="668"/>
                    <a:pt x="13063" y="654"/>
                    <a:pt x="13092" y="626"/>
                  </a:cubicBezTo>
                  <a:cubicBezTo>
                    <a:pt x="13106" y="583"/>
                    <a:pt x="13120" y="569"/>
                    <a:pt x="13134" y="526"/>
                  </a:cubicBezTo>
                  <a:cubicBezTo>
                    <a:pt x="13163" y="498"/>
                    <a:pt x="13163" y="484"/>
                    <a:pt x="13177" y="441"/>
                  </a:cubicBezTo>
                  <a:cubicBezTo>
                    <a:pt x="13191" y="413"/>
                    <a:pt x="13205" y="370"/>
                    <a:pt x="13205" y="356"/>
                  </a:cubicBezTo>
                  <a:cubicBezTo>
                    <a:pt x="13234" y="313"/>
                    <a:pt x="13234" y="299"/>
                    <a:pt x="13248" y="271"/>
                  </a:cubicBezTo>
                  <a:cubicBezTo>
                    <a:pt x="13262" y="228"/>
                    <a:pt x="13262" y="200"/>
                    <a:pt x="13276" y="171"/>
                  </a:cubicBezTo>
                  <a:cubicBezTo>
                    <a:pt x="13305" y="143"/>
                    <a:pt x="13305" y="129"/>
                    <a:pt x="13305" y="86"/>
                  </a:cubicBezTo>
                  <a:cubicBezTo>
                    <a:pt x="13319" y="58"/>
                    <a:pt x="13319" y="15"/>
                    <a:pt x="133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8" name="Google Shape;568;p43"/>
          <p:cNvGrpSpPr/>
          <p:nvPr/>
        </p:nvGrpSpPr>
        <p:grpSpPr>
          <a:xfrm>
            <a:off x="-55588" y="2619372"/>
            <a:ext cx="1235039" cy="2716782"/>
            <a:chOff x="1449362" y="1647822"/>
            <a:chExt cx="1235039" cy="2716782"/>
          </a:xfrm>
        </p:grpSpPr>
        <p:sp>
          <p:nvSpPr>
            <p:cNvPr id="569" name="Google Shape;569;p43"/>
            <p:cNvSpPr/>
            <p:nvPr/>
          </p:nvSpPr>
          <p:spPr>
            <a:xfrm>
              <a:off x="1707527" y="3479261"/>
              <a:ext cx="437598" cy="287552"/>
            </a:xfrm>
            <a:custGeom>
              <a:avLst/>
              <a:gdLst/>
              <a:ahLst/>
              <a:cxnLst/>
              <a:rect l="l" t="t" r="r" b="b"/>
              <a:pathLst>
                <a:path w="4885" h="3210" extrusionOk="0">
                  <a:moveTo>
                    <a:pt x="668" y="1"/>
                  </a:moveTo>
                  <a:lnTo>
                    <a:pt x="1" y="384"/>
                  </a:lnTo>
                  <a:lnTo>
                    <a:pt x="4885" y="3210"/>
                  </a:lnTo>
                  <a:lnTo>
                    <a:pt x="4885" y="3210"/>
                  </a:lnTo>
                  <a:lnTo>
                    <a:pt x="4473" y="2287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3"/>
            <p:cNvSpPr/>
            <p:nvPr/>
          </p:nvSpPr>
          <p:spPr>
            <a:xfrm>
              <a:off x="1707527" y="2760749"/>
              <a:ext cx="59839" cy="753009"/>
            </a:xfrm>
            <a:custGeom>
              <a:avLst/>
              <a:gdLst/>
              <a:ahLst/>
              <a:cxnLst/>
              <a:rect l="l" t="t" r="r" b="b"/>
              <a:pathLst>
                <a:path w="668" h="8406" extrusionOk="0">
                  <a:moveTo>
                    <a:pt x="15" y="0"/>
                  </a:moveTo>
                  <a:lnTo>
                    <a:pt x="1" y="8405"/>
                  </a:lnTo>
                  <a:lnTo>
                    <a:pt x="668" y="8022"/>
                  </a:lnTo>
                  <a:lnTo>
                    <a:pt x="668" y="129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3"/>
            <p:cNvSpPr/>
            <p:nvPr/>
          </p:nvSpPr>
          <p:spPr>
            <a:xfrm>
              <a:off x="1449362" y="1685982"/>
              <a:ext cx="1161315" cy="2678621"/>
            </a:xfrm>
            <a:custGeom>
              <a:avLst/>
              <a:gdLst/>
              <a:ahLst/>
              <a:cxnLst/>
              <a:rect l="l" t="t" r="r" b="b"/>
              <a:pathLst>
                <a:path w="12964" h="29902" extrusionOk="0">
                  <a:moveTo>
                    <a:pt x="2897" y="11984"/>
                  </a:moveTo>
                  <a:lnTo>
                    <a:pt x="5793" y="18700"/>
                  </a:lnTo>
                  <a:lnTo>
                    <a:pt x="7738" y="23214"/>
                  </a:lnTo>
                  <a:lnTo>
                    <a:pt x="2883" y="20403"/>
                  </a:lnTo>
                  <a:lnTo>
                    <a:pt x="2897" y="11984"/>
                  </a:lnTo>
                  <a:close/>
                  <a:moveTo>
                    <a:pt x="86" y="1"/>
                  </a:moveTo>
                  <a:lnTo>
                    <a:pt x="0" y="22419"/>
                  </a:lnTo>
                  <a:lnTo>
                    <a:pt x="12963" y="29902"/>
                  </a:lnTo>
                  <a:lnTo>
                    <a:pt x="86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3"/>
            <p:cNvSpPr/>
            <p:nvPr/>
          </p:nvSpPr>
          <p:spPr>
            <a:xfrm>
              <a:off x="1456976" y="1647822"/>
              <a:ext cx="1227425" cy="2715528"/>
            </a:xfrm>
            <a:custGeom>
              <a:avLst/>
              <a:gdLst/>
              <a:ahLst/>
              <a:cxnLst/>
              <a:rect l="l" t="t" r="r" b="b"/>
              <a:pathLst>
                <a:path w="13702" h="30314" extrusionOk="0">
                  <a:moveTo>
                    <a:pt x="796" y="1"/>
                  </a:moveTo>
                  <a:lnTo>
                    <a:pt x="1" y="427"/>
                  </a:lnTo>
                  <a:lnTo>
                    <a:pt x="12878" y="30314"/>
                  </a:lnTo>
                  <a:lnTo>
                    <a:pt x="13702" y="29902"/>
                  </a:lnTo>
                  <a:lnTo>
                    <a:pt x="796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3"/>
            <p:cNvSpPr/>
            <p:nvPr/>
          </p:nvSpPr>
          <p:spPr>
            <a:xfrm>
              <a:off x="1483671" y="2011602"/>
              <a:ext cx="61183" cy="53479"/>
            </a:xfrm>
            <a:custGeom>
              <a:avLst/>
              <a:gdLst/>
              <a:ahLst/>
              <a:cxnLst/>
              <a:rect l="l" t="t" r="r" b="b"/>
              <a:pathLst>
                <a:path w="683" h="597" extrusionOk="0">
                  <a:moveTo>
                    <a:pt x="1" y="0"/>
                  </a:moveTo>
                  <a:lnTo>
                    <a:pt x="1" y="199"/>
                  </a:lnTo>
                  <a:lnTo>
                    <a:pt x="682" y="597"/>
                  </a:lnTo>
                  <a:lnTo>
                    <a:pt x="682" y="4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3"/>
            <p:cNvSpPr/>
            <p:nvPr/>
          </p:nvSpPr>
          <p:spPr>
            <a:xfrm>
              <a:off x="1483671" y="1970933"/>
              <a:ext cx="89132" cy="68708"/>
            </a:xfrm>
            <a:custGeom>
              <a:avLst/>
              <a:gdLst/>
              <a:ahLst/>
              <a:cxnLst/>
              <a:rect l="l" t="t" r="r" b="b"/>
              <a:pathLst>
                <a:path w="995" h="767" extrusionOk="0">
                  <a:moveTo>
                    <a:pt x="1" y="0"/>
                  </a:moveTo>
                  <a:lnTo>
                    <a:pt x="1" y="170"/>
                  </a:lnTo>
                  <a:lnTo>
                    <a:pt x="995" y="767"/>
                  </a:lnTo>
                  <a:lnTo>
                    <a:pt x="995" y="56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3"/>
            <p:cNvSpPr/>
            <p:nvPr/>
          </p:nvSpPr>
          <p:spPr>
            <a:xfrm>
              <a:off x="1481163" y="2053524"/>
              <a:ext cx="63691" cy="53569"/>
            </a:xfrm>
            <a:custGeom>
              <a:avLst/>
              <a:gdLst/>
              <a:ahLst/>
              <a:cxnLst/>
              <a:rect l="l" t="t" r="r" b="b"/>
              <a:pathLst>
                <a:path w="711" h="598" extrusionOk="0">
                  <a:moveTo>
                    <a:pt x="29" y="1"/>
                  </a:moveTo>
                  <a:lnTo>
                    <a:pt x="0" y="200"/>
                  </a:lnTo>
                  <a:lnTo>
                    <a:pt x="710" y="597"/>
                  </a:lnTo>
                  <a:lnTo>
                    <a:pt x="710" y="413"/>
                  </a:lnTo>
                  <a:lnTo>
                    <a:pt x="29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3"/>
            <p:cNvSpPr/>
            <p:nvPr/>
          </p:nvSpPr>
          <p:spPr>
            <a:xfrm>
              <a:off x="1481163" y="2180726"/>
              <a:ext cx="91640" cy="68797"/>
            </a:xfrm>
            <a:custGeom>
              <a:avLst/>
              <a:gdLst/>
              <a:ahLst/>
              <a:cxnLst/>
              <a:rect l="l" t="t" r="r" b="b"/>
              <a:pathLst>
                <a:path w="1023" h="768" extrusionOk="0">
                  <a:moveTo>
                    <a:pt x="0" y="1"/>
                  </a:moveTo>
                  <a:lnTo>
                    <a:pt x="0" y="171"/>
                  </a:lnTo>
                  <a:lnTo>
                    <a:pt x="1023" y="767"/>
                  </a:lnTo>
                  <a:lnTo>
                    <a:pt x="1023" y="5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3"/>
            <p:cNvSpPr/>
            <p:nvPr/>
          </p:nvSpPr>
          <p:spPr>
            <a:xfrm>
              <a:off x="1481163" y="2137549"/>
              <a:ext cx="63691" cy="52225"/>
            </a:xfrm>
            <a:custGeom>
              <a:avLst/>
              <a:gdLst/>
              <a:ahLst/>
              <a:cxnLst/>
              <a:rect l="l" t="t" r="r" b="b"/>
              <a:pathLst>
                <a:path w="711" h="583" extrusionOk="0">
                  <a:moveTo>
                    <a:pt x="0" y="0"/>
                  </a:moveTo>
                  <a:lnTo>
                    <a:pt x="0" y="199"/>
                  </a:lnTo>
                  <a:lnTo>
                    <a:pt x="710" y="582"/>
                  </a:lnTo>
                  <a:lnTo>
                    <a:pt x="710" y="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3"/>
            <p:cNvSpPr/>
            <p:nvPr/>
          </p:nvSpPr>
          <p:spPr>
            <a:xfrm>
              <a:off x="1481163" y="2096791"/>
              <a:ext cx="63691" cy="52225"/>
            </a:xfrm>
            <a:custGeom>
              <a:avLst/>
              <a:gdLst/>
              <a:ahLst/>
              <a:cxnLst/>
              <a:rect l="l" t="t" r="r" b="b"/>
              <a:pathLst>
                <a:path w="711" h="583" extrusionOk="0">
                  <a:moveTo>
                    <a:pt x="0" y="1"/>
                  </a:moveTo>
                  <a:lnTo>
                    <a:pt x="0" y="171"/>
                  </a:lnTo>
                  <a:lnTo>
                    <a:pt x="710" y="583"/>
                  </a:lnTo>
                  <a:lnTo>
                    <a:pt x="710" y="3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3"/>
            <p:cNvSpPr/>
            <p:nvPr/>
          </p:nvSpPr>
          <p:spPr>
            <a:xfrm>
              <a:off x="1481163" y="2221485"/>
              <a:ext cx="62348" cy="53479"/>
            </a:xfrm>
            <a:custGeom>
              <a:avLst/>
              <a:gdLst/>
              <a:ahLst/>
              <a:cxnLst/>
              <a:rect l="l" t="t" r="r" b="b"/>
              <a:pathLst>
                <a:path w="696" h="597" extrusionOk="0">
                  <a:moveTo>
                    <a:pt x="0" y="0"/>
                  </a:moveTo>
                  <a:lnTo>
                    <a:pt x="0" y="199"/>
                  </a:lnTo>
                  <a:lnTo>
                    <a:pt x="696" y="596"/>
                  </a:lnTo>
                  <a:lnTo>
                    <a:pt x="696" y="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3"/>
            <p:cNvSpPr/>
            <p:nvPr/>
          </p:nvSpPr>
          <p:spPr>
            <a:xfrm>
              <a:off x="1481163" y="2263408"/>
              <a:ext cx="62348" cy="53479"/>
            </a:xfrm>
            <a:custGeom>
              <a:avLst/>
              <a:gdLst/>
              <a:ahLst/>
              <a:cxnLst/>
              <a:rect l="l" t="t" r="r" b="b"/>
              <a:pathLst>
                <a:path w="696" h="597" extrusionOk="0">
                  <a:moveTo>
                    <a:pt x="0" y="1"/>
                  </a:moveTo>
                  <a:lnTo>
                    <a:pt x="0" y="199"/>
                  </a:lnTo>
                  <a:lnTo>
                    <a:pt x="696" y="597"/>
                  </a:lnTo>
                  <a:lnTo>
                    <a:pt x="696" y="4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3"/>
            <p:cNvSpPr/>
            <p:nvPr/>
          </p:nvSpPr>
          <p:spPr>
            <a:xfrm>
              <a:off x="1481163" y="2557226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0"/>
                  </a:moveTo>
                  <a:lnTo>
                    <a:pt x="0" y="199"/>
                  </a:lnTo>
                  <a:lnTo>
                    <a:pt x="696" y="582"/>
                  </a:lnTo>
                  <a:lnTo>
                    <a:pt x="696" y="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3"/>
            <p:cNvSpPr/>
            <p:nvPr/>
          </p:nvSpPr>
          <p:spPr>
            <a:xfrm>
              <a:off x="1481163" y="2516557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0"/>
                  </a:moveTo>
                  <a:lnTo>
                    <a:pt x="0" y="170"/>
                  </a:lnTo>
                  <a:lnTo>
                    <a:pt x="696" y="582"/>
                  </a:lnTo>
                  <a:lnTo>
                    <a:pt x="696" y="3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3"/>
            <p:cNvSpPr/>
            <p:nvPr/>
          </p:nvSpPr>
          <p:spPr>
            <a:xfrm>
              <a:off x="1481163" y="2473291"/>
              <a:ext cx="62348" cy="53479"/>
            </a:xfrm>
            <a:custGeom>
              <a:avLst/>
              <a:gdLst/>
              <a:ahLst/>
              <a:cxnLst/>
              <a:rect l="l" t="t" r="r" b="b"/>
              <a:pathLst>
                <a:path w="696" h="597" extrusionOk="0">
                  <a:moveTo>
                    <a:pt x="0" y="0"/>
                  </a:moveTo>
                  <a:lnTo>
                    <a:pt x="0" y="199"/>
                  </a:lnTo>
                  <a:lnTo>
                    <a:pt x="696" y="597"/>
                  </a:lnTo>
                  <a:lnTo>
                    <a:pt x="696" y="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3"/>
            <p:cNvSpPr/>
            <p:nvPr/>
          </p:nvSpPr>
          <p:spPr>
            <a:xfrm>
              <a:off x="1481163" y="2431278"/>
              <a:ext cx="62348" cy="53569"/>
            </a:xfrm>
            <a:custGeom>
              <a:avLst/>
              <a:gdLst/>
              <a:ahLst/>
              <a:cxnLst/>
              <a:rect l="l" t="t" r="r" b="b"/>
              <a:pathLst>
                <a:path w="696" h="598" extrusionOk="0">
                  <a:moveTo>
                    <a:pt x="0" y="1"/>
                  </a:moveTo>
                  <a:lnTo>
                    <a:pt x="0" y="185"/>
                  </a:lnTo>
                  <a:lnTo>
                    <a:pt x="696" y="597"/>
                  </a:lnTo>
                  <a:lnTo>
                    <a:pt x="696" y="41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3"/>
            <p:cNvSpPr/>
            <p:nvPr/>
          </p:nvSpPr>
          <p:spPr>
            <a:xfrm>
              <a:off x="1481163" y="2389355"/>
              <a:ext cx="90386" cy="70052"/>
            </a:xfrm>
            <a:custGeom>
              <a:avLst/>
              <a:gdLst/>
              <a:ahLst/>
              <a:cxnLst/>
              <a:rect l="l" t="t" r="r" b="b"/>
              <a:pathLst>
                <a:path w="1009" h="782" extrusionOk="0">
                  <a:moveTo>
                    <a:pt x="0" y="0"/>
                  </a:moveTo>
                  <a:lnTo>
                    <a:pt x="0" y="185"/>
                  </a:lnTo>
                  <a:lnTo>
                    <a:pt x="1008" y="781"/>
                  </a:lnTo>
                  <a:lnTo>
                    <a:pt x="1008" y="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3"/>
            <p:cNvSpPr/>
            <p:nvPr/>
          </p:nvSpPr>
          <p:spPr>
            <a:xfrm>
              <a:off x="1481163" y="2347343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1"/>
                  </a:moveTo>
                  <a:lnTo>
                    <a:pt x="0" y="199"/>
                  </a:lnTo>
                  <a:lnTo>
                    <a:pt x="696" y="583"/>
                  </a:lnTo>
                  <a:lnTo>
                    <a:pt x="696" y="4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3"/>
            <p:cNvSpPr/>
            <p:nvPr/>
          </p:nvSpPr>
          <p:spPr>
            <a:xfrm>
              <a:off x="1481163" y="2306674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0"/>
                  </a:moveTo>
                  <a:lnTo>
                    <a:pt x="0" y="171"/>
                  </a:lnTo>
                  <a:lnTo>
                    <a:pt x="696" y="582"/>
                  </a:lnTo>
                  <a:lnTo>
                    <a:pt x="696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3"/>
            <p:cNvSpPr/>
            <p:nvPr/>
          </p:nvSpPr>
          <p:spPr>
            <a:xfrm>
              <a:off x="1481163" y="2599149"/>
              <a:ext cx="90386" cy="67543"/>
            </a:xfrm>
            <a:custGeom>
              <a:avLst/>
              <a:gdLst/>
              <a:ahLst/>
              <a:cxnLst/>
              <a:rect l="l" t="t" r="r" b="b"/>
              <a:pathLst>
                <a:path w="1009" h="754" extrusionOk="0">
                  <a:moveTo>
                    <a:pt x="0" y="1"/>
                  </a:moveTo>
                  <a:lnTo>
                    <a:pt x="0" y="185"/>
                  </a:lnTo>
                  <a:lnTo>
                    <a:pt x="1008" y="753"/>
                  </a:lnTo>
                  <a:lnTo>
                    <a:pt x="1008" y="5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3"/>
            <p:cNvSpPr/>
            <p:nvPr/>
          </p:nvSpPr>
          <p:spPr>
            <a:xfrm>
              <a:off x="1479908" y="2641162"/>
              <a:ext cx="63602" cy="53479"/>
            </a:xfrm>
            <a:custGeom>
              <a:avLst/>
              <a:gdLst/>
              <a:ahLst/>
              <a:cxnLst/>
              <a:rect l="l" t="t" r="r" b="b"/>
              <a:pathLst>
                <a:path w="710" h="597" extrusionOk="0">
                  <a:moveTo>
                    <a:pt x="0" y="0"/>
                  </a:moveTo>
                  <a:lnTo>
                    <a:pt x="0" y="185"/>
                  </a:lnTo>
                  <a:lnTo>
                    <a:pt x="710" y="597"/>
                  </a:lnTo>
                  <a:lnTo>
                    <a:pt x="710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3"/>
            <p:cNvSpPr/>
            <p:nvPr/>
          </p:nvSpPr>
          <p:spPr>
            <a:xfrm>
              <a:off x="1479908" y="2723843"/>
              <a:ext cx="63602" cy="54733"/>
            </a:xfrm>
            <a:custGeom>
              <a:avLst/>
              <a:gdLst/>
              <a:ahLst/>
              <a:cxnLst/>
              <a:rect l="l" t="t" r="r" b="b"/>
              <a:pathLst>
                <a:path w="710" h="611" extrusionOk="0">
                  <a:moveTo>
                    <a:pt x="0" y="0"/>
                  </a:moveTo>
                  <a:lnTo>
                    <a:pt x="0" y="199"/>
                  </a:lnTo>
                  <a:lnTo>
                    <a:pt x="710" y="611"/>
                  </a:lnTo>
                  <a:lnTo>
                    <a:pt x="710" y="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3"/>
            <p:cNvSpPr/>
            <p:nvPr/>
          </p:nvSpPr>
          <p:spPr>
            <a:xfrm>
              <a:off x="1479908" y="2683084"/>
              <a:ext cx="63602" cy="52315"/>
            </a:xfrm>
            <a:custGeom>
              <a:avLst/>
              <a:gdLst/>
              <a:ahLst/>
              <a:cxnLst/>
              <a:rect l="l" t="t" r="r" b="b"/>
              <a:pathLst>
                <a:path w="710" h="584" extrusionOk="0">
                  <a:moveTo>
                    <a:pt x="0" y="1"/>
                  </a:moveTo>
                  <a:lnTo>
                    <a:pt x="0" y="200"/>
                  </a:lnTo>
                  <a:lnTo>
                    <a:pt x="710" y="583"/>
                  </a:lnTo>
                  <a:lnTo>
                    <a:pt x="710" y="39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3"/>
            <p:cNvSpPr/>
            <p:nvPr/>
          </p:nvSpPr>
          <p:spPr>
            <a:xfrm>
              <a:off x="1479908" y="2809032"/>
              <a:ext cx="89043" cy="67543"/>
            </a:xfrm>
            <a:custGeom>
              <a:avLst/>
              <a:gdLst/>
              <a:ahLst/>
              <a:cxnLst/>
              <a:rect l="l" t="t" r="r" b="b"/>
              <a:pathLst>
                <a:path w="994" h="754" extrusionOk="0">
                  <a:moveTo>
                    <a:pt x="0" y="1"/>
                  </a:moveTo>
                  <a:lnTo>
                    <a:pt x="0" y="185"/>
                  </a:lnTo>
                  <a:lnTo>
                    <a:pt x="994" y="753"/>
                  </a:lnTo>
                  <a:lnTo>
                    <a:pt x="994" y="58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3"/>
            <p:cNvSpPr/>
            <p:nvPr/>
          </p:nvSpPr>
          <p:spPr>
            <a:xfrm>
              <a:off x="1479908" y="2767109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0"/>
                  </a:moveTo>
                  <a:lnTo>
                    <a:pt x="0" y="170"/>
                  </a:lnTo>
                  <a:lnTo>
                    <a:pt x="696" y="582"/>
                  </a:lnTo>
                  <a:lnTo>
                    <a:pt x="696" y="4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3"/>
            <p:cNvSpPr/>
            <p:nvPr/>
          </p:nvSpPr>
          <p:spPr>
            <a:xfrm>
              <a:off x="1479908" y="2892968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1"/>
                  </a:moveTo>
                  <a:lnTo>
                    <a:pt x="0" y="185"/>
                  </a:lnTo>
                  <a:lnTo>
                    <a:pt x="696" y="583"/>
                  </a:lnTo>
                  <a:lnTo>
                    <a:pt x="696" y="4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3"/>
            <p:cNvSpPr/>
            <p:nvPr/>
          </p:nvSpPr>
          <p:spPr>
            <a:xfrm>
              <a:off x="1479908" y="2851045"/>
              <a:ext cx="62348" cy="53479"/>
            </a:xfrm>
            <a:custGeom>
              <a:avLst/>
              <a:gdLst/>
              <a:ahLst/>
              <a:cxnLst/>
              <a:rect l="l" t="t" r="r" b="b"/>
              <a:pathLst>
                <a:path w="696" h="597" extrusionOk="0">
                  <a:moveTo>
                    <a:pt x="0" y="0"/>
                  </a:moveTo>
                  <a:lnTo>
                    <a:pt x="0" y="185"/>
                  </a:lnTo>
                  <a:lnTo>
                    <a:pt x="696" y="596"/>
                  </a:lnTo>
                  <a:lnTo>
                    <a:pt x="696" y="3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3"/>
            <p:cNvSpPr/>
            <p:nvPr/>
          </p:nvSpPr>
          <p:spPr>
            <a:xfrm>
              <a:off x="1479908" y="2976903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1"/>
                  </a:moveTo>
                  <a:lnTo>
                    <a:pt x="0" y="185"/>
                  </a:lnTo>
                  <a:lnTo>
                    <a:pt x="696" y="583"/>
                  </a:lnTo>
                  <a:lnTo>
                    <a:pt x="696" y="3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3"/>
            <p:cNvSpPr/>
            <p:nvPr/>
          </p:nvSpPr>
          <p:spPr>
            <a:xfrm>
              <a:off x="1479908" y="2933636"/>
              <a:ext cx="62348" cy="54823"/>
            </a:xfrm>
            <a:custGeom>
              <a:avLst/>
              <a:gdLst/>
              <a:ahLst/>
              <a:cxnLst/>
              <a:rect l="l" t="t" r="r" b="b"/>
              <a:pathLst>
                <a:path w="696" h="612" extrusionOk="0">
                  <a:moveTo>
                    <a:pt x="0" y="1"/>
                  </a:moveTo>
                  <a:lnTo>
                    <a:pt x="0" y="200"/>
                  </a:lnTo>
                  <a:lnTo>
                    <a:pt x="696" y="611"/>
                  </a:lnTo>
                  <a:lnTo>
                    <a:pt x="696" y="41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3"/>
            <p:cNvSpPr/>
            <p:nvPr/>
          </p:nvSpPr>
          <p:spPr>
            <a:xfrm>
              <a:off x="1479908" y="3060838"/>
              <a:ext cx="62348" cy="53569"/>
            </a:xfrm>
            <a:custGeom>
              <a:avLst/>
              <a:gdLst/>
              <a:ahLst/>
              <a:cxnLst/>
              <a:rect l="l" t="t" r="r" b="b"/>
              <a:pathLst>
                <a:path w="696" h="598" extrusionOk="0">
                  <a:moveTo>
                    <a:pt x="0" y="1"/>
                  </a:moveTo>
                  <a:lnTo>
                    <a:pt x="0" y="185"/>
                  </a:lnTo>
                  <a:lnTo>
                    <a:pt x="696" y="597"/>
                  </a:lnTo>
                  <a:lnTo>
                    <a:pt x="696" y="39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3"/>
            <p:cNvSpPr/>
            <p:nvPr/>
          </p:nvSpPr>
          <p:spPr>
            <a:xfrm>
              <a:off x="1479908" y="3018915"/>
              <a:ext cx="89043" cy="67454"/>
            </a:xfrm>
            <a:custGeom>
              <a:avLst/>
              <a:gdLst/>
              <a:ahLst/>
              <a:cxnLst/>
              <a:rect l="l" t="t" r="r" b="b"/>
              <a:pathLst>
                <a:path w="994" h="753" extrusionOk="0">
                  <a:moveTo>
                    <a:pt x="0" y="0"/>
                  </a:moveTo>
                  <a:lnTo>
                    <a:pt x="0" y="185"/>
                  </a:lnTo>
                  <a:lnTo>
                    <a:pt x="994" y="753"/>
                  </a:lnTo>
                  <a:lnTo>
                    <a:pt x="994" y="5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3"/>
            <p:cNvSpPr/>
            <p:nvPr/>
          </p:nvSpPr>
          <p:spPr>
            <a:xfrm>
              <a:off x="1479908" y="3143520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1"/>
                  </a:moveTo>
                  <a:lnTo>
                    <a:pt x="0" y="199"/>
                  </a:lnTo>
                  <a:lnTo>
                    <a:pt x="696" y="583"/>
                  </a:lnTo>
                  <a:lnTo>
                    <a:pt x="696" y="41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3"/>
            <p:cNvSpPr/>
            <p:nvPr/>
          </p:nvSpPr>
          <p:spPr>
            <a:xfrm>
              <a:off x="1479908" y="3102851"/>
              <a:ext cx="62348" cy="52225"/>
            </a:xfrm>
            <a:custGeom>
              <a:avLst/>
              <a:gdLst/>
              <a:ahLst/>
              <a:cxnLst/>
              <a:rect l="l" t="t" r="r" b="b"/>
              <a:pathLst>
                <a:path w="696" h="583" extrusionOk="0">
                  <a:moveTo>
                    <a:pt x="0" y="0"/>
                  </a:moveTo>
                  <a:lnTo>
                    <a:pt x="0" y="171"/>
                  </a:lnTo>
                  <a:lnTo>
                    <a:pt x="696" y="582"/>
                  </a:lnTo>
                  <a:lnTo>
                    <a:pt x="696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3"/>
            <p:cNvSpPr/>
            <p:nvPr/>
          </p:nvSpPr>
          <p:spPr>
            <a:xfrm>
              <a:off x="1478565" y="3227455"/>
              <a:ext cx="90386" cy="68797"/>
            </a:xfrm>
            <a:custGeom>
              <a:avLst/>
              <a:gdLst/>
              <a:ahLst/>
              <a:cxnLst/>
              <a:rect l="l" t="t" r="r" b="b"/>
              <a:pathLst>
                <a:path w="1009" h="768" extrusionOk="0">
                  <a:moveTo>
                    <a:pt x="1" y="1"/>
                  </a:moveTo>
                  <a:lnTo>
                    <a:pt x="1" y="199"/>
                  </a:lnTo>
                  <a:lnTo>
                    <a:pt x="1009" y="767"/>
                  </a:lnTo>
                  <a:lnTo>
                    <a:pt x="1009" y="58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3"/>
            <p:cNvSpPr/>
            <p:nvPr/>
          </p:nvSpPr>
          <p:spPr>
            <a:xfrm>
              <a:off x="1478565" y="3186786"/>
              <a:ext cx="63691" cy="52225"/>
            </a:xfrm>
            <a:custGeom>
              <a:avLst/>
              <a:gdLst/>
              <a:ahLst/>
              <a:cxnLst/>
              <a:rect l="l" t="t" r="r" b="b"/>
              <a:pathLst>
                <a:path w="711" h="583" extrusionOk="0">
                  <a:moveTo>
                    <a:pt x="1" y="0"/>
                  </a:moveTo>
                  <a:lnTo>
                    <a:pt x="1" y="185"/>
                  </a:lnTo>
                  <a:lnTo>
                    <a:pt x="711" y="582"/>
                  </a:lnTo>
                  <a:lnTo>
                    <a:pt x="711" y="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3"/>
            <p:cNvSpPr/>
            <p:nvPr/>
          </p:nvSpPr>
          <p:spPr>
            <a:xfrm>
              <a:off x="1478565" y="3269467"/>
              <a:ext cx="63691" cy="53479"/>
            </a:xfrm>
            <a:custGeom>
              <a:avLst/>
              <a:gdLst/>
              <a:ahLst/>
              <a:cxnLst/>
              <a:rect l="l" t="t" r="r" b="b"/>
              <a:pathLst>
                <a:path w="711" h="597" extrusionOk="0">
                  <a:moveTo>
                    <a:pt x="1" y="0"/>
                  </a:moveTo>
                  <a:lnTo>
                    <a:pt x="1" y="199"/>
                  </a:lnTo>
                  <a:lnTo>
                    <a:pt x="711" y="597"/>
                  </a:lnTo>
                  <a:lnTo>
                    <a:pt x="711" y="4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3"/>
            <p:cNvSpPr/>
            <p:nvPr/>
          </p:nvSpPr>
          <p:spPr>
            <a:xfrm>
              <a:off x="1478565" y="3312644"/>
              <a:ext cx="62437" cy="52315"/>
            </a:xfrm>
            <a:custGeom>
              <a:avLst/>
              <a:gdLst/>
              <a:ahLst/>
              <a:cxnLst/>
              <a:rect l="l" t="t" r="r" b="b"/>
              <a:pathLst>
                <a:path w="697" h="584" extrusionOk="0">
                  <a:moveTo>
                    <a:pt x="1" y="1"/>
                  </a:moveTo>
                  <a:lnTo>
                    <a:pt x="1" y="171"/>
                  </a:lnTo>
                  <a:lnTo>
                    <a:pt x="697" y="583"/>
                  </a:lnTo>
                  <a:lnTo>
                    <a:pt x="697" y="38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3"/>
            <p:cNvSpPr/>
            <p:nvPr/>
          </p:nvSpPr>
          <p:spPr>
            <a:xfrm>
              <a:off x="1478565" y="3438592"/>
              <a:ext cx="89132" cy="67543"/>
            </a:xfrm>
            <a:custGeom>
              <a:avLst/>
              <a:gdLst/>
              <a:ahLst/>
              <a:cxnLst/>
              <a:rect l="l" t="t" r="r" b="b"/>
              <a:pathLst>
                <a:path w="995" h="754" extrusionOk="0">
                  <a:moveTo>
                    <a:pt x="1" y="1"/>
                  </a:moveTo>
                  <a:lnTo>
                    <a:pt x="1" y="185"/>
                  </a:lnTo>
                  <a:lnTo>
                    <a:pt x="995" y="753"/>
                  </a:lnTo>
                  <a:lnTo>
                    <a:pt x="995" y="56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3"/>
            <p:cNvSpPr/>
            <p:nvPr/>
          </p:nvSpPr>
          <p:spPr>
            <a:xfrm>
              <a:off x="1478565" y="3396669"/>
              <a:ext cx="62437" cy="52225"/>
            </a:xfrm>
            <a:custGeom>
              <a:avLst/>
              <a:gdLst/>
              <a:ahLst/>
              <a:cxnLst/>
              <a:rect l="l" t="t" r="r" b="b"/>
              <a:pathLst>
                <a:path w="697" h="583" extrusionOk="0">
                  <a:moveTo>
                    <a:pt x="1" y="0"/>
                  </a:moveTo>
                  <a:lnTo>
                    <a:pt x="1" y="185"/>
                  </a:lnTo>
                  <a:lnTo>
                    <a:pt x="697" y="582"/>
                  </a:lnTo>
                  <a:lnTo>
                    <a:pt x="697" y="3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3"/>
            <p:cNvSpPr/>
            <p:nvPr/>
          </p:nvSpPr>
          <p:spPr>
            <a:xfrm>
              <a:off x="1478565" y="3353403"/>
              <a:ext cx="62437" cy="53479"/>
            </a:xfrm>
            <a:custGeom>
              <a:avLst/>
              <a:gdLst/>
              <a:ahLst/>
              <a:cxnLst/>
              <a:rect l="l" t="t" r="r" b="b"/>
              <a:pathLst>
                <a:path w="697" h="597" extrusionOk="0">
                  <a:moveTo>
                    <a:pt x="1" y="0"/>
                  </a:moveTo>
                  <a:lnTo>
                    <a:pt x="1" y="199"/>
                  </a:lnTo>
                  <a:lnTo>
                    <a:pt x="697" y="597"/>
                  </a:lnTo>
                  <a:lnTo>
                    <a:pt x="697" y="4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3"/>
            <p:cNvSpPr/>
            <p:nvPr/>
          </p:nvSpPr>
          <p:spPr>
            <a:xfrm>
              <a:off x="1478565" y="3522528"/>
              <a:ext cx="62437" cy="52225"/>
            </a:xfrm>
            <a:custGeom>
              <a:avLst/>
              <a:gdLst/>
              <a:ahLst/>
              <a:cxnLst/>
              <a:rect l="l" t="t" r="r" b="b"/>
              <a:pathLst>
                <a:path w="697" h="583" extrusionOk="0">
                  <a:moveTo>
                    <a:pt x="1" y="1"/>
                  </a:moveTo>
                  <a:lnTo>
                    <a:pt x="1" y="171"/>
                  </a:lnTo>
                  <a:lnTo>
                    <a:pt x="697" y="583"/>
                  </a:lnTo>
                  <a:lnTo>
                    <a:pt x="697" y="38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3"/>
            <p:cNvSpPr/>
            <p:nvPr/>
          </p:nvSpPr>
          <p:spPr>
            <a:xfrm>
              <a:off x="1478565" y="3479261"/>
              <a:ext cx="62437" cy="52315"/>
            </a:xfrm>
            <a:custGeom>
              <a:avLst/>
              <a:gdLst/>
              <a:ahLst/>
              <a:cxnLst/>
              <a:rect l="l" t="t" r="r" b="b"/>
              <a:pathLst>
                <a:path w="697" h="584" extrusionOk="0">
                  <a:moveTo>
                    <a:pt x="1" y="1"/>
                  </a:moveTo>
                  <a:lnTo>
                    <a:pt x="1" y="200"/>
                  </a:lnTo>
                  <a:lnTo>
                    <a:pt x="697" y="583"/>
                  </a:lnTo>
                  <a:lnTo>
                    <a:pt x="697" y="4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3"/>
            <p:cNvSpPr/>
            <p:nvPr/>
          </p:nvSpPr>
          <p:spPr>
            <a:xfrm>
              <a:off x="1478565" y="3563196"/>
              <a:ext cx="62437" cy="53569"/>
            </a:xfrm>
            <a:custGeom>
              <a:avLst/>
              <a:gdLst/>
              <a:ahLst/>
              <a:cxnLst/>
              <a:rect l="l" t="t" r="r" b="b"/>
              <a:pathLst>
                <a:path w="697" h="598" extrusionOk="0">
                  <a:moveTo>
                    <a:pt x="1" y="1"/>
                  </a:moveTo>
                  <a:lnTo>
                    <a:pt x="1" y="200"/>
                  </a:lnTo>
                  <a:lnTo>
                    <a:pt x="697" y="597"/>
                  </a:lnTo>
                  <a:lnTo>
                    <a:pt x="697" y="4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3"/>
            <p:cNvSpPr/>
            <p:nvPr/>
          </p:nvSpPr>
          <p:spPr>
            <a:xfrm>
              <a:off x="1478565" y="3605209"/>
              <a:ext cx="62437" cy="53479"/>
            </a:xfrm>
            <a:custGeom>
              <a:avLst/>
              <a:gdLst/>
              <a:ahLst/>
              <a:cxnLst/>
              <a:rect l="l" t="t" r="r" b="b"/>
              <a:pathLst>
                <a:path w="697" h="597" extrusionOk="0">
                  <a:moveTo>
                    <a:pt x="1" y="1"/>
                  </a:moveTo>
                  <a:lnTo>
                    <a:pt x="1" y="199"/>
                  </a:lnTo>
                  <a:lnTo>
                    <a:pt x="697" y="597"/>
                  </a:lnTo>
                  <a:lnTo>
                    <a:pt x="697" y="4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1" name="Google Shape;932;p52"/>
          <p:cNvGrpSpPr/>
          <p:nvPr/>
        </p:nvGrpSpPr>
        <p:grpSpPr>
          <a:xfrm>
            <a:off x="8490415" y="1752869"/>
            <a:ext cx="653585" cy="1797759"/>
            <a:chOff x="4558925" y="1570100"/>
            <a:chExt cx="183550" cy="504875"/>
          </a:xfrm>
        </p:grpSpPr>
        <p:sp>
          <p:nvSpPr>
            <p:cNvPr id="232" name="Google Shape;933;p52"/>
            <p:cNvSpPr/>
            <p:nvPr/>
          </p:nvSpPr>
          <p:spPr>
            <a:xfrm>
              <a:off x="4665775" y="1704375"/>
              <a:ext cx="73150" cy="58475"/>
            </a:xfrm>
            <a:custGeom>
              <a:avLst/>
              <a:gdLst/>
              <a:ahLst/>
              <a:cxnLst/>
              <a:rect l="l" t="t" r="r" b="b"/>
              <a:pathLst>
                <a:path w="2926" h="2339" extrusionOk="0">
                  <a:moveTo>
                    <a:pt x="2060" y="1"/>
                  </a:moveTo>
                  <a:cubicBezTo>
                    <a:pt x="2042" y="1"/>
                    <a:pt x="2023" y="12"/>
                    <a:pt x="2017" y="38"/>
                  </a:cubicBezTo>
                  <a:cubicBezTo>
                    <a:pt x="1960" y="152"/>
                    <a:pt x="1946" y="294"/>
                    <a:pt x="1860" y="961"/>
                  </a:cubicBezTo>
                  <a:cubicBezTo>
                    <a:pt x="1860" y="961"/>
                    <a:pt x="1804" y="990"/>
                    <a:pt x="1718" y="1032"/>
                  </a:cubicBezTo>
                  <a:cubicBezTo>
                    <a:pt x="1449" y="1146"/>
                    <a:pt x="994" y="1288"/>
                    <a:pt x="696" y="1501"/>
                  </a:cubicBezTo>
                  <a:lnTo>
                    <a:pt x="597" y="1132"/>
                  </a:lnTo>
                  <a:lnTo>
                    <a:pt x="1" y="1359"/>
                  </a:lnTo>
                  <a:cubicBezTo>
                    <a:pt x="213" y="1884"/>
                    <a:pt x="384" y="2282"/>
                    <a:pt x="412" y="2296"/>
                  </a:cubicBezTo>
                  <a:cubicBezTo>
                    <a:pt x="426" y="2324"/>
                    <a:pt x="455" y="2338"/>
                    <a:pt x="497" y="2338"/>
                  </a:cubicBezTo>
                  <a:cubicBezTo>
                    <a:pt x="540" y="2338"/>
                    <a:pt x="597" y="2324"/>
                    <a:pt x="668" y="2296"/>
                  </a:cubicBezTo>
                  <a:cubicBezTo>
                    <a:pt x="710" y="2282"/>
                    <a:pt x="994" y="2097"/>
                    <a:pt x="1307" y="1884"/>
                  </a:cubicBezTo>
                  <a:cubicBezTo>
                    <a:pt x="1761" y="1572"/>
                    <a:pt x="2272" y="1217"/>
                    <a:pt x="2272" y="1217"/>
                  </a:cubicBezTo>
                  <a:cubicBezTo>
                    <a:pt x="2428" y="1174"/>
                    <a:pt x="2627" y="1075"/>
                    <a:pt x="2727" y="1032"/>
                  </a:cubicBezTo>
                  <a:cubicBezTo>
                    <a:pt x="2783" y="990"/>
                    <a:pt x="2826" y="961"/>
                    <a:pt x="2840" y="904"/>
                  </a:cubicBezTo>
                  <a:cubicBezTo>
                    <a:pt x="2869" y="819"/>
                    <a:pt x="2925" y="635"/>
                    <a:pt x="2925" y="464"/>
                  </a:cubicBezTo>
                  <a:cubicBezTo>
                    <a:pt x="2925" y="370"/>
                    <a:pt x="2871" y="314"/>
                    <a:pt x="2797" y="314"/>
                  </a:cubicBezTo>
                  <a:cubicBezTo>
                    <a:pt x="2771" y="314"/>
                    <a:pt x="2742" y="322"/>
                    <a:pt x="2712" y="337"/>
                  </a:cubicBezTo>
                  <a:lnTo>
                    <a:pt x="2286" y="507"/>
                  </a:lnTo>
                  <a:cubicBezTo>
                    <a:pt x="2270" y="519"/>
                    <a:pt x="2252" y="525"/>
                    <a:pt x="2235" y="525"/>
                  </a:cubicBezTo>
                  <a:cubicBezTo>
                    <a:pt x="2194" y="525"/>
                    <a:pt x="2159" y="494"/>
                    <a:pt x="2159" y="464"/>
                  </a:cubicBezTo>
                  <a:lnTo>
                    <a:pt x="2102" y="38"/>
                  </a:lnTo>
                  <a:cubicBezTo>
                    <a:pt x="2102" y="16"/>
                    <a:pt x="2081" y="1"/>
                    <a:pt x="2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34;p52"/>
            <p:cNvSpPr/>
            <p:nvPr/>
          </p:nvSpPr>
          <p:spPr>
            <a:xfrm>
              <a:off x="4638750" y="1660475"/>
              <a:ext cx="41950" cy="77525"/>
            </a:xfrm>
            <a:custGeom>
              <a:avLst/>
              <a:gdLst/>
              <a:ahLst/>
              <a:cxnLst/>
              <a:rect l="l" t="t" r="r" b="b"/>
              <a:pathLst>
                <a:path w="1678" h="3101" extrusionOk="0">
                  <a:moveTo>
                    <a:pt x="628" y="1"/>
                  </a:moveTo>
                  <a:cubicBezTo>
                    <a:pt x="316" y="1"/>
                    <a:pt x="1" y="240"/>
                    <a:pt x="73" y="630"/>
                  </a:cubicBezTo>
                  <a:lnTo>
                    <a:pt x="73" y="659"/>
                  </a:lnTo>
                  <a:cubicBezTo>
                    <a:pt x="73" y="659"/>
                    <a:pt x="656" y="2093"/>
                    <a:pt x="1082" y="3101"/>
                  </a:cubicBezTo>
                  <a:lnTo>
                    <a:pt x="1678" y="2873"/>
                  </a:lnTo>
                  <a:cubicBezTo>
                    <a:pt x="1678" y="2873"/>
                    <a:pt x="1138" y="332"/>
                    <a:pt x="1082" y="247"/>
                  </a:cubicBezTo>
                  <a:cubicBezTo>
                    <a:pt x="979" y="77"/>
                    <a:pt x="804" y="1"/>
                    <a:pt x="6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35;p52"/>
            <p:cNvSpPr/>
            <p:nvPr/>
          </p:nvSpPr>
          <p:spPr>
            <a:xfrm>
              <a:off x="4558925" y="1570100"/>
              <a:ext cx="89125" cy="129200"/>
            </a:xfrm>
            <a:custGeom>
              <a:avLst/>
              <a:gdLst/>
              <a:ahLst/>
              <a:cxnLst/>
              <a:rect l="l" t="t" r="r" b="b"/>
              <a:pathLst>
                <a:path w="3565" h="5168" extrusionOk="0">
                  <a:moveTo>
                    <a:pt x="2233" y="1"/>
                  </a:moveTo>
                  <a:cubicBezTo>
                    <a:pt x="1735" y="1"/>
                    <a:pt x="1248" y="380"/>
                    <a:pt x="1179" y="1448"/>
                  </a:cubicBezTo>
                  <a:cubicBezTo>
                    <a:pt x="1151" y="1973"/>
                    <a:pt x="1932" y="2087"/>
                    <a:pt x="1350" y="2442"/>
                  </a:cubicBezTo>
                  <a:cubicBezTo>
                    <a:pt x="853" y="2740"/>
                    <a:pt x="1" y="2967"/>
                    <a:pt x="285" y="3635"/>
                  </a:cubicBezTo>
                  <a:cubicBezTo>
                    <a:pt x="441" y="3961"/>
                    <a:pt x="782" y="4089"/>
                    <a:pt x="1137" y="4302"/>
                  </a:cubicBezTo>
                  <a:cubicBezTo>
                    <a:pt x="1577" y="4557"/>
                    <a:pt x="1619" y="4813"/>
                    <a:pt x="1804" y="5168"/>
                  </a:cubicBezTo>
                  <a:cubicBezTo>
                    <a:pt x="1974" y="4998"/>
                    <a:pt x="2074" y="4785"/>
                    <a:pt x="2287" y="4643"/>
                  </a:cubicBezTo>
                  <a:cubicBezTo>
                    <a:pt x="2486" y="4501"/>
                    <a:pt x="2684" y="4415"/>
                    <a:pt x="2841" y="4245"/>
                  </a:cubicBezTo>
                  <a:cubicBezTo>
                    <a:pt x="3153" y="3890"/>
                    <a:pt x="2883" y="3592"/>
                    <a:pt x="3025" y="3180"/>
                  </a:cubicBezTo>
                  <a:cubicBezTo>
                    <a:pt x="3565" y="1789"/>
                    <a:pt x="3366" y="909"/>
                    <a:pt x="3366" y="909"/>
                  </a:cubicBezTo>
                  <a:cubicBezTo>
                    <a:pt x="3300" y="426"/>
                    <a:pt x="2761" y="1"/>
                    <a:pt x="2233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36;p52"/>
            <p:cNvSpPr/>
            <p:nvPr/>
          </p:nvSpPr>
          <p:spPr>
            <a:xfrm>
              <a:off x="4603650" y="1776300"/>
              <a:ext cx="101900" cy="256300"/>
            </a:xfrm>
            <a:custGeom>
              <a:avLst/>
              <a:gdLst/>
              <a:ahLst/>
              <a:cxnLst/>
              <a:rect l="l" t="t" r="r" b="b"/>
              <a:pathLst>
                <a:path w="4076" h="10252" extrusionOk="0">
                  <a:moveTo>
                    <a:pt x="597" y="1"/>
                  </a:moveTo>
                  <a:cubicBezTo>
                    <a:pt x="1" y="1080"/>
                    <a:pt x="171" y="5893"/>
                    <a:pt x="242" y="10252"/>
                  </a:cubicBezTo>
                  <a:lnTo>
                    <a:pt x="881" y="10252"/>
                  </a:lnTo>
                  <a:cubicBezTo>
                    <a:pt x="1293" y="7398"/>
                    <a:pt x="2017" y="4644"/>
                    <a:pt x="2060" y="3011"/>
                  </a:cubicBezTo>
                  <a:cubicBezTo>
                    <a:pt x="2060" y="4984"/>
                    <a:pt x="2088" y="7952"/>
                    <a:pt x="2088" y="10167"/>
                  </a:cubicBezTo>
                  <a:lnTo>
                    <a:pt x="2727" y="10167"/>
                  </a:lnTo>
                  <a:cubicBezTo>
                    <a:pt x="3139" y="6347"/>
                    <a:pt x="4076" y="1137"/>
                    <a:pt x="3068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37;p52"/>
            <p:cNvSpPr/>
            <p:nvPr/>
          </p:nvSpPr>
          <p:spPr>
            <a:xfrm>
              <a:off x="4606850" y="1660075"/>
              <a:ext cx="82375" cy="136850"/>
            </a:xfrm>
            <a:custGeom>
              <a:avLst/>
              <a:gdLst/>
              <a:ahLst/>
              <a:cxnLst/>
              <a:rect l="l" t="t" r="r" b="b"/>
              <a:pathLst>
                <a:path w="3295" h="5474" extrusionOk="0">
                  <a:moveTo>
                    <a:pt x="1883" y="0"/>
                  </a:moveTo>
                  <a:cubicBezTo>
                    <a:pt x="1852" y="0"/>
                    <a:pt x="1821" y="3"/>
                    <a:pt x="1790" y="7"/>
                  </a:cubicBezTo>
                  <a:lnTo>
                    <a:pt x="796" y="192"/>
                  </a:lnTo>
                  <a:cubicBezTo>
                    <a:pt x="682" y="206"/>
                    <a:pt x="597" y="249"/>
                    <a:pt x="512" y="320"/>
                  </a:cubicBezTo>
                  <a:lnTo>
                    <a:pt x="313" y="462"/>
                  </a:lnTo>
                  <a:cubicBezTo>
                    <a:pt x="86" y="646"/>
                    <a:pt x="1" y="973"/>
                    <a:pt x="114" y="1228"/>
                  </a:cubicBezTo>
                  <a:cubicBezTo>
                    <a:pt x="526" y="2179"/>
                    <a:pt x="640" y="3202"/>
                    <a:pt x="455" y="4224"/>
                  </a:cubicBezTo>
                  <a:lnTo>
                    <a:pt x="228" y="5473"/>
                  </a:lnTo>
                  <a:lnTo>
                    <a:pt x="228" y="5473"/>
                  </a:lnTo>
                  <a:lnTo>
                    <a:pt x="3295" y="5402"/>
                  </a:lnTo>
                  <a:lnTo>
                    <a:pt x="2698" y="3159"/>
                  </a:lnTo>
                  <a:cubicBezTo>
                    <a:pt x="2627" y="2918"/>
                    <a:pt x="2670" y="2691"/>
                    <a:pt x="2812" y="2520"/>
                  </a:cubicBezTo>
                  <a:lnTo>
                    <a:pt x="2996" y="2279"/>
                  </a:lnTo>
                  <a:cubicBezTo>
                    <a:pt x="3124" y="2109"/>
                    <a:pt x="3153" y="1896"/>
                    <a:pt x="3067" y="1697"/>
                  </a:cubicBezTo>
                  <a:lnTo>
                    <a:pt x="2485" y="391"/>
                  </a:lnTo>
                  <a:cubicBezTo>
                    <a:pt x="2384" y="150"/>
                    <a:pt x="2137" y="0"/>
                    <a:pt x="188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38;p52"/>
            <p:cNvSpPr/>
            <p:nvPr/>
          </p:nvSpPr>
          <p:spPr>
            <a:xfrm>
              <a:off x="4632050" y="1644625"/>
              <a:ext cx="18475" cy="32275"/>
            </a:xfrm>
            <a:custGeom>
              <a:avLst/>
              <a:gdLst/>
              <a:ahLst/>
              <a:cxnLst/>
              <a:rect l="l" t="t" r="r" b="b"/>
              <a:pathLst>
                <a:path w="739" h="1291" extrusionOk="0">
                  <a:moveTo>
                    <a:pt x="526" y="0"/>
                  </a:moveTo>
                  <a:lnTo>
                    <a:pt x="29" y="100"/>
                  </a:lnTo>
                  <a:cubicBezTo>
                    <a:pt x="15" y="100"/>
                    <a:pt x="1" y="128"/>
                    <a:pt x="1" y="157"/>
                  </a:cubicBezTo>
                  <a:lnTo>
                    <a:pt x="157" y="1094"/>
                  </a:lnTo>
                  <a:cubicBezTo>
                    <a:pt x="157" y="1122"/>
                    <a:pt x="214" y="1165"/>
                    <a:pt x="270" y="1222"/>
                  </a:cubicBezTo>
                  <a:cubicBezTo>
                    <a:pt x="326" y="1269"/>
                    <a:pt x="391" y="1290"/>
                    <a:pt x="455" y="1290"/>
                  </a:cubicBezTo>
                  <a:cubicBezTo>
                    <a:pt x="601" y="1290"/>
                    <a:pt x="739" y="1177"/>
                    <a:pt x="739" y="1009"/>
                  </a:cubicBezTo>
                  <a:lnTo>
                    <a:pt x="583" y="43"/>
                  </a:lnTo>
                  <a:cubicBezTo>
                    <a:pt x="583" y="29"/>
                    <a:pt x="554" y="0"/>
                    <a:pt x="52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39;p52"/>
            <p:cNvSpPr/>
            <p:nvPr/>
          </p:nvSpPr>
          <p:spPr>
            <a:xfrm>
              <a:off x="4613250" y="1592625"/>
              <a:ext cx="61075" cy="65600"/>
            </a:xfrm>
            <a:custGeom>
              <a:avLst/>
              <a:gdLst/>
              <a:ahLst/>
              <a:cxnLst/>
              <a:rect l="l" t="t" r="r" b="b"/>
              <a:pathLst>
                <a:path w="2443" h="2624" extrusionOk="0">
                  <a:moveTo>
                    <a:pt x="1170" y="0"/>
                  </a:moveTo>
                  <a:cubicBezTo>
                    <a:pt x="1060" y="0"/>
                    <a:pt x="949" y="25"/>
                    <a:pt x="838" y="64"/>
                  </a:cubicBezTo>
                  <a:cubicBezTo>
                    <a:pt x="483" y="206"/>
                    <a:pt x="270" y="902"/>
                    <a:pt x="313" y="1427"/>
                  </a:cubicBezTo>
                  <a:cubicBezTo>
                    <a:pt x="284" y="1420"/>
                    <a:pt x="252" y="1417"/>
                    <a:pt x="222" y="1417"/>
                  </a:cubicBezTo>
                  <a:cubicBezTo>
                    <a:pt x="192" y="1417"/>
                    <a:pt x="163" y="1420"/>
                    <a:pt x="142" y="1427"/>
                  </a:cubicBezTo>
                  <a:cubicBezTo>
                    <a:pt x="0" y="1498"/>
                    <a:pt x="29" y="1754"/>
                    <a:pt x="114" y="1910"/>
                  </a:cubicBezTo>
                  <a:cubicBezTo>
                    <a:pt x="220" y="2088"/>
                    <a:pt x="356" y="2127"/>
                    <a:pt x="514" y="2127"/>
                  </a:cubicBezTo>
                  <a:cubicBezTo>
                    <a:pt x="545" y="2127"/>
                    <a:pt x="578" y="2125"/>
                    <a:pt x="611" y="2123"/>
                  </a:cubicBezTo>
                  <a:cubicBezTo>
                    <a:pt x="853" y="2399"/>
                    <a:pt x="1233" y="2623"/>
                    <a:pt x="1550" y="2623"/>
                  </a:cubicBezTo>
                  <a:cubicBezTo>
                    <a:pt x="1641" y="2623"/>
                    <a:pt x="1727" y="2604"/>
                    <a:pt x="1803" y="2563"/>
                  </a:cubicBezTo>
                  <a:cubicBezTo>
                    <a:pt x="2258" y="2350"/>
                    <a:pt x="2442" y="1740"/>
                    <a:pt x="2258" y="1243"/>
                  </a:cubicBezTo>
                  <a:cubicBezTo>
                    <a:pt x="1908" y="280"/>
                    <a:pt x="1541" y="0"/>
                    <a:pt x="1170" y="0"/>
                  </a:cubicBezTo>
                  <a:close/>
                </a:path>
              </a:pathLst>
            </a:custGeom>
            <a:solidFill>
              <a:srgbClr val="FDCFA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40;p52"/>
            <p:cNvSpPr/>
            <p:nvPr/>
          </p:nvSpPr>
          <p:spPr>
            <a:xfrm>
              <a:off x="4612900" y="1592475"/>
              <a:ext cx="60700" cy="65650"/>
            </a:xfrm>
            <a:custGeom>
              <a:avLst/>
              <a:gdLst/>
              <a:ahLst/>
              <a:cxnLst/>
              <a:rect l="l" t="t" r="r" b="b"/>
              <a:pathLst>
                <a:path w="2428" h="2626" extrusionOk="0">
                  <a:moveTo>
                    <a:pt x="1166" y="0"/>
                  </a:moveTo>
                  <a:cubicBezTo>
                    <a:pt x="1056" y="0"/>
                    <a:pt x="947" y="27"/>
                    <a:pt x="838" y="70"/>
                  </a:cubicBezTo>
                  <a:cubicBezTo>
                    <a:pt x="483" y="212"/>
                    <a:pt x="270" y="894"/>
                    <a:pt x="298" y="1433"/>
                  </a:cubicBezTo>
                  <a:cubicBezTo>
                    <a:pt x="277" y="1426"/>
                    <a:pt x="252" y="1423"/>
                    <a:pt x="225" y="1423"/>
                  </a:cubicBezTo>
                  <a:cubicBezTo>
                    <a:pt x="199" y="1423"/>
                    <a:pt x="170" y="1426"/>
                    <a:pt x="142" y="1433"/>
                  </a:cubicBezTo>
                  <a:cubicBezTo>
                    <a:pt x="0" y="1490"/>
                    <a:pt x="43" y="1746"/>
                    <a:pt x="128" y="1916"/>
                  </a:cubicBezTo>
                  <a:cubicBezTo>
                    <a:pt x="256" y="2129"/>
                    <a:pt x="426" y="2143"/>
                    <a:pt x="611" y="2143"/>
                  </a:cubicBezTo>
                  <a:cubicBezTo>
                    <a:pt x="653" y="2200"/>
                    <a:pt x="710" y="2257"/>
                    <a:pt x="781" y="2314"/>
                  </a:cubicBezTo>
                  <a:cubicBezTo>
                    <a:pt x="1019" y="2500"/>
                    <a:pt x="1294" y="2625"/>
                    <a:pt x="1536" y="2625"/>
                  </a:cubicBezTo>
                  <a:cubicBezTo>
                    <a:pt x="1626" y="2625"/>
                    <a:pt x="1712" y="2608"/>
                    <a:pt x="1789" y="2569"/>
                  </a:cubicBezTo>
                  <a:cubicBezTo>
                    <a:pt x="2243" y="2342"/>
                    <a:pt x="2428" y="1717"/>
                    <a:pt x="2257" y="1249"/>
                  </a:cubicBezTo>
                  <a:cubicBezTo>
                    <a:pt x="2144" y="922"/>
                    <a:pt x="2030" y="695"/>
                    <a:pt x="1903" y="496"/>
                  </a:cubicBezTo>
                  <a:cubicBezTo>
                    <a:pt x="1657" y="133"/>
                    <a:pt x="1411" y="0"/>
                    <a:pt x="11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41;p52"/>
            <p:cNvSpPr/>
            <p:nvPr/>
          </p:nvSpPr>
          <p:spPr>
            <a:xfrm>
              <a:off x="4655475" y="1634325"/>
              <a:ext cx="5700" cy="5350"/>
            </a:xfrm>
            <a:custGeom>
              <a:avLst/>
              <a:gdLst/>
              <a:ahLst/>
              <a:cxnLst/>
              <a:rect l="l" t="t" r="r" b="b"/>
              <a:pathLst>
                <a:path w="228" h="214" extrusionOk="0">
                  <a:moveTo>
                    <a:pt x="43" y="1"/>
                  </a:moveTo>
                  <a:cubicBezTo>
                    <a:pt x="15" y="1"/>
                    <a:pt x="15" y="1"/>
                    <a:pt x="1" y="15"/>
                  </a:cubicBezTo>
                  <a:cubicBezTo>
                    <a:pt x="1" y="29"/>
                    <a:pt x="1" y="29"/>
                    <a:pt x="15" y="43"/>
                  </a:cubicBezTo>
                  <a:cubicBezTo>
                    <a:pt x="114" y="72"/>
                    <a:pt x="171" y="100"/>
                    <a:pt x="171" y="114"/>
                  </a:cubicBezTo>
                  <a:cubicBezTo>
                    <a:pt x="171" y="114"/>
                    <a:pt x="171" y="143"/>
                    <a:pt x="114" y="157"/>
                  </a:cubicBezTo>
                  <a:cubicBezTo>
                    <a:pt x="86" y="157"/>
                    <a:pt x="86" y="171"/>
                    <a:pt x="86" y="185"/>
                  </a:cubicBezTo>
                  <a:cubicBezTo>
                    <a:pt x="114" y="214"/>
                    <a:pt x="129" y="214"/>
                    <a:pt x="129" y="214"/>
                  </a:cubicBezTo>
                  <a:cubicBezTo>
                    <a:pt x="171" y="185"/>
                    <a:pt x="228" y="171"/>
                    <a:pt x="228" y="114"/>
                  </a:cubicBezTo>
                  <a:cubicBezTo>
                    <a:pt x="228" y="43"/>
                    <a:pt x="86" y="15"/>
                    <a:pt x="43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42;p52"/>
            <p:cNvSpPr/>
            <p:nvPr/>
          </p:nvSpPr>
          <p:spPr>
            <a:xfrm>
              <a:off x="4643050" y="1638600"/>
              <a:ext cx="12450" cy="8175"/>
            </a:xfrm>
            <a:custGeom>
              <a:avLst/>
              <a:gdLst/>
              <a:ahLst/>
              <a:cxnLst/>
              <a:rect l="l" t="t" r="r" b="b"/>
              <a:pathLst>
                <a:path w="498" h="327" extrusionOk="0">
                  <a:moveTo>
                    <a:pt x="15" y="0"/>
                  </a:moveTo>
                  <a:cubicBezTo>
                    <a:pt x="1" y="0"/>
                    <a:pt x="1" y="14"/>
                    <a:pt x="1" y="43"/>
                  </a:cubicBezTo>
                  <a:cubicBezTo>
                    <a:pt x="114" y="298"/>
                    <a:pt x="342" y="327"/>
                    <a:pt x="441" y="327"/>
                  </a:cubicBezTo>
                  <a:lnTo>
                    <a:pt x="484" y="327"/>
                  </a:lnTo>
                  <a:cubicBezTo>
                    <a:pt x="498" y="327"/>
                    <a:pt x="498" y="298"/>
                    <a:pt x="498" y="284"/>
                  </a:cubicBezTo>
                  <a:cubicBezTo>
                    <a:pt x="498" y="270"/>
                    <a:pt x="484" y="270"/>
                    <a:pt x="469" y="270"/>
                  </a:cubicBezTo>
                  <a:cubicBezTo>
                    <a:pt x="462" y="270"/>
                    <a:pt x="435" y="274"/>
                    <a:pt x="398" y="274"/>
                  </a:cubicBezTo>
                  <a:cubicBezTo>
                    <a:pt x="297" y="274"/>
                    <a:pt x="120" y="243"/>
                    <a:pt x="58" y="14"/>
                  </a:cubicBezTo>
                  <a:cubicBezTo>
                    <a:pt x="58" y="0"/>
                    <a:pt x="43" y="0"/>
                    <a:pt x="15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43;p52"/>
            <p:cNvSpPr/>
            <p:nvPr/>
          </p:nvSpPr>
          <p:spPr>
            <a:xfrm>
              <a:off x="4642350" y="1629000"/>
              <a:ext cx="3925" cy="3925"/>
            </a:xfrm>
            <a:custGeom>
              <a:avLst/>
              <a:gdLst/>
              <a:ahLst/>
              <a:cxnLst/>
              <a:rect l="l" t="t" r="r" b="b"/>
              <a:pathLst>
                <a:path w="157" h="157" extrusionOk="0">
                  <a:moveTo>
                    <a:pt x="71" y="1"/>
                  </a:moveTo>
                  <a:cubicBezTo>
                    <a:pt x="29" y="1"/>
                    <a:pt x="0" y="29"/>
                    <a:pt x="0" y="86"/>
                  </a:cubicBezTo>
                  <a:cubicBezTo>
                    <a:pt x="0" y="143"/>
                    <a:pt x="29" y="157"/>
                    <a:pt x="86" y="157"/>
                  </a:cubicBezTo>
                  <a:cubicBezTo>
                    <a:pt x="114" y="157"/>
                    <a:pt x="157" y="100"/>
                    <a:pt x="157" y="72"/>
                  </a:cubicBezTo>
                  <a:cubicBezTo>
                    <a:pt x="157" y="15"/>
                    <a:pt x="114" y="1"/>
                    <a:pt x="71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44;p52"/>
            <p:cNvSpPr/>
            <p:nvPr/>
          </p:nvSpPr>
          <p:spPr>
            <a:xfrm>
              <a:off x="4659025" y="1627950"/>
              <a:ext cx="3925" cy="3925"/>
            </a:xfrm>
            <a:custGeom>
              <a:avLst/>
              <a:gdLst/>
              <a:ahLst/>
              <a:cxnLst/>
              <a:rect l="l" t="t" r="r" b="b"/>
              <a:pathLst>
                <a:path w="157" h="157" extrusionOk="0">
                  <a:moveTo>
                    <a:pt x="72" y="0"/>
                  </a:moveTo>
                  <a:cubicBezTo>
                    <a:pt x="43" y="0"/>
                    <a:pt x="1" y="43"/>
                    <a:pt x="1" y="85"/>
                  </a:cubicBezTo>
                  <a:cubicBezTo>
                    <a:pt x="1" y="142"/>
                    <a:pt x="43" y="156"/>
                    <a:pt x="86" y="156"/>
                  </a:cubicBezTo>
                  <a:cubicBezTo>
                    <a:pt x="129" y="156"/>
                    <a:pt x="157" y="114"/>
                    <a:pt x="157" y="71"/>
                  </a:cubicBezTo>
                  <a:cubicBezTo>
                    <a:pt x="157" y="14"/>
                    <a:pt x="129" y="0"/>
                    <a:pt x="72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45;p52"/>
            <p:cNvSpPr/>
            <p:nvPr/>
          </p:nvSpPr>
          <p:spPr>
            <a:xfrm>
              <a:off x="4637725" y="1620350"/>
              <a:ext cx="7500" cy="4425"/>
            </a:xfrm>
            <a:custGeom>
              <a:avLst/>
              <a:gdLst/>
              <a:ahLst/>
              <a:cxnLst/>
              <a:rect l="l" t="t" r="r" b="b"/>
              <a:pathLst>
                <a:path w="300" h="177" extrusionOk="0">
                  <a:moveTo>
                    <a:pt x="226" y="0"/>
                  </a:moveTo>
                  <a:cubicBezTo>
                    <a:pt x="153" y="0"/>
                    <a:pt x="59" y="28"/>
                    <a:pt x="15" y="148"/>
                  </a:cubicBezTo>
                  <a:cubicBezTo>
                    <a:pt x="1" y="162"/>
                    <a:pt x="15" y="162"/>
                    <a:pt x="43" y="176"/>
                  </a:cubicBezTo>
                  <a:cubicBezTo>
                    <a:pt x="58" y="176"/>
                    <a:pt x="58" y="176"/>
                    <a:pt x="58" y="162"/>
                  </a:cubicBezTo>
                  <a:cubicBezTo>
                    <a:pt x="91" y="72"/>
                    <a:pt x="152" y="53"/>
                    <a:pt x="201" y="53"/>
                  </a:cubicBezTo>
                  <a:cubicBezTo>
                    <a:pt x="236" y="53"/>
                    <a:pt x="265" y="63"/>
                    <a:pt x="271" y="63"/>
                  </a:cubicBezTo>
                  <a:cubicBezTo>
                    <a:pt x="285" y="63"/>
                    <a:pt x="299" y="63"/>
                    <a:pt x="299" y="34"/>
                  </a:cubicBezTo>
                  <a:cubicBezTo>
                    <a:pt x="299" y="20"/>
                    <a:pt x="299" y="6"/>
                    <a:pt x="285" y="6"/>
                  </a:cubicBezTo>
                  <a:cubicBezTo>
                    <a:pt x="268" y="3"/>
                    <a:pt x="248" y="0"/>
                    <a:pt x="226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46;p52"/>
            <p:cNvSpPr/>
            <p:nvPr/>
          </p:nvSpPr>
          <p:spPr>
            <a:xfrm>
              <a:off x="4611125" y="1585000"/>
              <a:ext cx="61425" cy="55750"/>
            </a:xfrm>
            <a:custGeom>
              <a:avLst/>
              <a:gdLst/>
              <a:ahLst/>
              <a:cxnLst/>
              <a:rect l="l" t="t" r="r" b="b"/>
              <a:pathLst>
                <a:path w="2457" h="2230" extrusionOk="0">
                  <a:moveTo>
                    <a:pt x="1219" y="0"/>
                  </a:moveTo>
                  <a:cubicBezTo>
                    <a:pt x="807" y="0"/>
                    <a:pt x="396" y="202"/>
                    <a:pt x="199" y="597"/>
                  </a:cubicBezTo>
                  <a:cubicBezTo>
                    <a:pt x="71" y="880"/>
                    <a:pt x="0" y="1207"/>
                    <a:pt x="14" y="1519"/>
                  </a:cubicBezTo>
                  <a:cubicBezTo>
                    <a:pt x="14" y="1661"/>
                    <a:pt x="57" y="1789"/>
                    <a:pt x="142" y="1903"/>
                  </a:cubicBezTo>
                  <a:cubicBezTo>
                    <a:pt x="213" y="2002"/>
                    <a:pt x="341" y="2201"/>
                    <a:pt x="469" y="2229"/>
                  </a:cubicBezTo>
                  <a:cubicBezTo>
                    <a:pt x="469" y="2229"/>
                    <a:pt x="469" y="2217"/>
                    <a:pt x="477" y="2217"/>
                  </a:cubicBezTo>
                  <a:cubicBezTo>
                    <a:pt x="481" y="2217"/>
                    <a:pt x="487" y="2220"/>
                    <a:pt x="497" y="2229"/>
                  </a:cubicBezTo>
                  <a:cubicBezTo>
                    <a:pt x="540" y="2045"/>
                    <a:pt x="511" y="1803"/>
                    <a:pt x="582" y="1619"/>
                  </a:cubicBezTo>
                  <a:cubicBezTo>
                    <a:pt x="625" y="1718"/>
                    <a:pt x="653" y="1803"/>
                    <a:pt x="710" y="1903"/>
                  </a:cubicBezTo>
                  <a:cubicBezTo>
                    <a:pt x="823" y="1846"/>
                    <a:pt x="852" y="1548"/>
                    <a:pt x="866" y="1434"/>
                  </a:cubicBezTo>
                  <a:cubicBezTo>
                    <a:pt x="909" y="1306"/>
                    <a:pt x="965" y="1207"/>
                    <a:pt x="994" y="1093"/>
                  </a:cubicBezTo>
                  <a:cubicBezTo>
                    <a:pt x="1079" y="1278"/>
                    <a:pt x="1320" y="1434"/>
                    <a:pt x="1491" y="1448"/>
                  </a:cubicBezTo>
                  <a:cubicBezTo>
                    <a:pt x="1477" y="1292"/>
                    <a:pt x="1505" y="1150"/>
                    <a:pt x="1491" y="994"/>
                  </a:cubicBezTo>
                  <a:lnTo>
                    <a:pt x="1491" y="994"/>
                  </a:lnTo>
                  <a:cubicBezTo>
                    <a:pt x="1562" y="1093"/>
                    <a:pt x="1647" y="1193"/>
                    <a:pt x="1746" y="1278"/>
                  </a:cubicBezTo>
                  <a:cubicBezTo>
                    <a:pt x="1832" y="1363"/>
                    <a:pt x="1860" y="1477"/>
                    <a:pt x="1931" y="1576"/>
                  </a:cubicBezTo>
                  <a:cubicBezTo>
                    <a:pt x="1988" y="1477"/>
                    <a:pt x="1988" y="1278"/>
                    <a:pt x="1988" y="1150"/>
                  </a:cubicBezTo>
                  <a:cubicBezTo>
                    <a:pt x="2045" y="1278"/>
                    <a:pt x="2187" y="1349"/>
                    <a:pt x="2258" y="1448"/>
                  </a:cubicBezTo>
                  <a:cubicBezTo>
                    <a:pt x="2328" y="1534"/>
                    <a:pt x="2399" y="1647"/>
                    <a:pt x="2414" y="1775"/>
                  </a:cubicBezTo>
                  <a:cubicBezTo>
                    <a:pt x="2428" y="1718"/>
                    <a:pt x="2414" y="1647"/>
                    <a:pt x="2414" y="1590"/>
                  </a:cubicBezTo>
                  <a:lnTo>
                    <a:pt x="2414" y="1349"/>
                  </a:lnTo>
                  <a:cubicBezTo>
                    <a:pt x="2428" y="1164"/>
                    <a:pt x="2456" y="980"/>
                    <a:pt x="2399" y="795"/>
                  </a:cubicBezTo>
                  <a:cubicBezTo>
                    <a:pt x="2243" y="355"/>
                    <a:pt x="1832" y="85"/>
                    <a:pt x="1406" y="14"/>
                  </a:cubicBezTo>
                  <a:cubicBezTo>
                    <a:pt x="1344" y="5"/>
                    <a:pt x="1281" y="0"/>
                    <a:pt x="1219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47;p52"/>
            <p:cNvSpPr/>
            <p:nvPr/>
          </p:nvSpPr>
          <p:spPr>
            <a:xfrm>
              <a:off x="4609700" y="2032575"/>
              <a:ext cx="50075" cy="42400"/>
            </a:xfrm>
            <a:custGeom>
              <a:avLst/>
              <a:gdLst/>
              <a:ahLst/>
              <a:cxnLst/>
              <a:rect l="l" t="t" r="r" b="b"/>
              <a:pathLst>
                <a:path w="2003" h="1696" extrusionOk="0">
                  <a:moveTo>
                    <a:pt x="0" y="1"/>
                  </a:moveTo>
                  <a:lnTo>
                    <a:pt x="0" y="853"/>
                  </a:lnTo>
                  <a:cubicBezTo>
                    <a:pt x="0" y="924"/>
                    <a:pt x="29" y="995"/>
                    <a:pt x="71" y="1052"/>
                  </a:cubicBezTo>
                  <a:cubicBezTo>
                    <a:pt x="71" y="1052"/>
                    <a:pt x="1217" y="1695"/>
                    <a:pt x="1437" y="1695"/>
                  </a:cubicBezTo>
                  <a:cubicBezTo>
                    <a:pt x="1448" y="1695"/>
                    <a:pt x="1457" y="1694"/>
                    <a:pt x="1463" y="1690"/>
                  </a:cubicBezTo>
                  <a:cubicBezTo>
                    <a:pt x="2002" y="1350"/>
                    <a:pt x="653" y="725"/>
                    <a:pt x="653" y="725"/>
                  </a:cubicBezTo>
                  <a:lnTo>
                    <a:pt x="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48;p52"/>
            <p:cNvSpPr/>
            <p:nvPr/>
          </p:nvSpPr>
          <p:spPr>
            <a:xfrm>
              <a:off x="4655825" y="2030100"/>
              <a:ext cx="47950" cy="37650"/>
            </a:xfrm>
            <a:custGeom>
              <a:avLst/>
              <a:gdLst/>
              <a:ahLst/>
              <a:cxnLst/>
              <a:rect l="l" t="t" r="r" b="b"/>
              <a:pathLst>
                <a:path w="1918" h="1506" extrusionOk="0">
                  <a:moveTo>
                    <a:pt x="1" y="0"/>
                  </a:moveTo>
                  <a:lnTo>
                    <a:pt x="1" y="852"/>
                  </a:lnTo>
                  <a:cubicBezTo>
                    <a:pt x="1" y="923"/>
                    <a:pt x="29" y="994"/>
                    <a:pt x="72" y="1037"/>
                  </a:cubicBezTo>
                  <a:lnTo>
                    <a:pt x="1378" y="1505"/>
                  </a:lnTo>
                  <a:cubicBezTo>
                    <a:pt x="1918" y="1165"/>
                    <a:pt x="668" y="725"/>
                    <a:pt x="668" y="725"/>
                  </a:cubicBezTo>
                  <a:lnTo>
                    <a:pt x="6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49;p52"/>
            <p:cNvSpPr/>
            <p:nvPr/>
          </p:nvSpPr>
          <p:spPr>
            <a:xfrm>
              <a:off x="4683175" y="1675500"/>
              <a:ext cx="55750" cy="98350"/>
            </a:xfrm>
            <a:custGeom>
              <a:avLst/>
              <a:gdLst/>
              <a:ahLst/>
              <a:cxnLst/>
              <a:rect l="l" t="t" r="r" b="b"/>
              <a:pathLst>
                <a:path w="2230" h="3934" extrusionOk="0">
                  <a:moveTo>
                    <a:pt x="171" y="782"/>
                  </a:moveTo>
                  <a:cubicBezTo>
                    <a:pt x="171" y="782"/>
                    <a:pt x="0" y="3919"/>
                    <a:pt x="29" y="3919"/>
                  </a:cubicBezTo>
                  <a:cubicBezTo>
                    <a:pt x="71" y="3934"/>
                    <a:pt x="1988" y="3252"/>
                    <a:pt x="1988" y="3252"/>
                  </a:cubicBezTo>
                  <a:lnTo>
                    <a:pt x="2229" y="1"/>
                  </a:lnTo>
                  <a:close/>
                </a:path>
              </a:pathLst>
            </a:custGeom>
            <a:solidFill>
              <a:srgbClr val="549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50;p52"/>
            <p:cNvSpPr/>
            <p:nvPr/>
          </p:nvSpPr>
          <p:spPr>
            <a:xfrm>
              <a:off x="4679792" y="1673892"/>
              <a:ext cx="59300" cy="99775"/>
            </a:xfrm>
            <a:custGeom>
              <a:avLst/>
              <a:gdLst/>
              <a:ahLst/>
              <a:cxnLst/>
              <a:rect l="l" t="t" r="r" b="b"/>
              <a:pathLst>
                <a:path w="2372" h="3991" extrusionOk="0">
                  <a:moveTo>
                    <a:pt x="0" y="3919"/>
                  </a:moveTo>
                  <a:lnTo>
                    <a:pt x="171" y="3990"/>
                  </a:lnTo>
                  <a:lnTo>
                    <a:pt x="313" y="853"/>
                  </a:lnTo>
                  <a:lnTo>
                    <a:pt x="2371" y="72"/>
                  </a:lnTo>
                  <a:lnTo>
                    <a:pt x="2173" y="1"/>
                  </a:lnTo>
                  <a:lnTo>
                    <a:pt x="142" y="767"/>
                  </a:lnTo>
                  <a:close/>
                </a:path>
              </a:pathLst>
            </a:custGeom>
            <a:solidFill>
              <a:srgbClr val="549C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51;p52"/>
            <p:cNvSpPr/>
            <p:nvPr/>
          </p:nvSpPr>
          <p:spPr>
            <a:xfrm>
              <a:off x="4718675" y="1712625"/>
              <a:ext cx="23800" cy="19350"/>
            </a:xfrm>
            <a:custGeom>
              <a:avLst/>
              <a:gdLst/>
              <a:ahLst/>
              <a:cxnLst/>
              <a:rect l="l" t="t" r="r" b="b"/>
              <a:pathLst>
                <a:path w="952" h="774" extrusionOk="0">
                  <a:moveTo>
                    <a:pt x="751" y="0"/>
                  </a:moveTo>
                  <a:cubicBezTo>
                    <a:pt x="713" y="0"/>
                    <a:pt x="682" y="7"/>
                    <a:pt x="682" y="7"/>
                  </a:cubicBezTo>
                  <a:lnTo>
                    <a:pt x="682" y="163"/>
                  </a:lnTo>
                  <a:cubicBezTo>
                    <a:pt x="682" y="163"/>
                    <a:pt x="298" y="290"/>
                    <a:pt x="241" y="305"/>
                  </a:cubicBezTo>
                  <a:cubicBezTo>
                    <a:pt x="170" y="319"/>
                    <a:pt x="114" y="418"/>
                    <a:pt x="170" y="447"/>
                  </a:cubicBezTo>
                  <a:lnTo>
                    <a:pt x="142" y="447"/>
                  </a:lnTo>
                  <a:cubicBezTo>
                    <a:pt x="43" y="461"/>
                    <a:pt x="0" y="589"/>
                    <a:pt x="85" y="589"/>
                  </a:cubicBezTo>
                  <a:cubicBezTo>
                    <a:pt x="97" y="589"/>
                    <a:pt x="127" y="589"/>
                    <a:pt x="145" y="581"/>
                  </a:cubicBezTo>
                  <a:lnTo>
                    <a:pt x="145" y="581"/>
                  </a:lnTo>
                  <a:cubicBezTo>
                    <a:pt x="98" y="616"/>
                    <a:pt x="90" y="702"/>
                    <a:pt x="156" y="702"/>
                  </a:cubicBezTo>
                  <a:lnTo>
                    <a:pt x="227" y="702"/>
                  </a:lnTo>
                  <a:cubicBezTo>
                    <a:pt x="227" y="731"/>
                    <a:pt x="241" y="773"/>
                    <a:pt x="284" y="773"/>
                  </a:cubicBezTo>
                  <a:cubicBezTo>
                    <a:pt x="369" y="745"/>
                    <a:pt x="497" y="731"/>
                    <a:pt x="596" y="702"/>
                  </a:cubicBezTo>
                  <a:cubicBezTo>
                    <a:pt x="781" y="645"/>
                    <a:pt x="923" y="489"/>
                    <a:pt x="937" y="319"/>
                  </a:cubicBezTo>
                  <a:cubicBezTo>
                    <a:pt x="937" y="290"/>
                    <a:pt x="951" y="248"/>
                    <a:pt x="951" y="234"/>
                  </a:cubicBezTo>
                  <a:cubicBezTo>
                    <a:pt x="951" y="148"/>
                    <a:pt x="937" y="35"/>
                    <a:pt x="809" y="7"/>
                  </a:cubicBezTo>
                  <a:cubicBezTo>
                    <a:pt x="790" y="2"/>
                    <a:pt x="770" y="0"/>
                    <a:pt x="7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52;p52"/>
            <p:cNvSpPr/>
            <p:nvPr/>
          </p:nvSpPr>
          <p:spPr>
            <a:xfrm>
              <a:off x="4607500" y="1668175"/>
              <a:ext cx="35225" cy="78350"/>
            </a:xfrm>
            <a:custGeom>
              <a:avLst/>
              <a:gdLst/>
              <a:ahLst/>
              <a:cxnLst/>
              <a:rect l="l" t="t" r="r" b="b"/>
              <a:pathLst>
                <a:path w="1409" h="3134" extrusionOk="0">
                  <a:moveTo>
                    <a:pt x="573" y="1"/>
                  </a:moveTo>
                  <a:cubicBezTo>
                    <a:pt x="286" y="1"/>
                    <a:pt x="0" y="200"/>
                    <a:pt x="17" y="578"/>
                  </a:cubicBezTo>
                  <a:lnTo>
                    <a:pt x="17" y="592"/>
                  </a:lnTo>
                  <a:cubicBezTo>
                    <a:pt x="17" y="592"/>
                    <a:pt x="472" y="2083"/>
                    <a:pt x="784" y="3133"/>
                  </a:cubicBezTo>
                  <a:lnTo>
                    <a:pt x="1409" y="2949"/>
                  </a:lnTo>
                  <a:cubicBezTo>
                    <a:pt x="1409" y="2949"/>
                    <a:pt x="1110" y="393"/>
                    <a:pt x="1068" y="294"/>
                  </a:cubicBezTo>
                  <a:cubicBezTo>
                    <a:pt x="969" y="96"/>
                    <a:pt x="771" y="1"/>
                    <a:pt x="57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53;p52"/>
            <p:cNvSpPr/>
            <p:nvPr/>
          </p:nvSpPr>
          <p:spPr>
            <a:xfrm>
              <a:off x="4627075" y="1730525"/>
              <a:ext cx="77775" cy="41200"/>
            </a:xfrm>
            <a:custGeom>
              <a:avLst/>
              <a:gdLst/>
              <a:ahLst/>
              <a:cxnLst/>
              <a:rect l="l" t="t" r="r" b="b"/>
              <a:pathLst>
                <a:path w="3111" h="1648" extrusionOk="0">
                  <a:moveTo>
                    <a:pt x="2329" y="0"/>
                  </a:moveTo>
                  <a:lnTo>
                    <a:pt x="2216" y="57"/>
                  </a:lnTo>
                  <a:cubicBezTo>
                    <a:pt x="2173" y="86"/>
                    <a:pt x="2131" y="128"/>
                    <a:pt x="2116" y="157"/>
                  </a:cubicBezTo>
                  <a:cubicBezTo>
                    <a:pt x="2074" y="228"/>
                    <a:pt x="2045" y="299"/>
                    <a:pt x="2045" y="355"/>
                  </a:cubicBezTo>
                  <a:cubicBezTo>
                    <a:pt x="1974" y="370"/>
                    <a:pt x="1832" y="426"/>
                    <a:pt x="1761" y="441"/>
                  </a:cubicBezTo>
                  <a:cubicBezTo>
                    <a:pt x="1463" y="554"/>
                    <a:pt x="1009" y="639"/>
                    <a:pt x="682" y="810"/>
                  </a:cubicBezTo>
                  <a:lnTo>
                    <a:pt x="626" y="441"/>
                  </a:lnTo>
                  <a:lnTo>
                    <a:pt x="1" y="625"/>
                  </a:lnTo>
                  <a:cubicBezTo>
                    <a:pt x="185" y="1165"/>
                    <a:pt x="299" y="1576"/>
                    <a:pt x="327" y="1591"/>
                  </a:cubicBezTo>
                  <a:cubicBezTo>
                    <a:pt x="342" y="1633"/>
                    <a:pt x="370" y="1647"/>
                    <a:pt x="413" y="1647"/>
                  </a:cubicBezTo>
                  <a:cubicBezTo>
                    <a:pt x="441" y="1647"/>
                    <a:pt x="512" y="1647"/>
                    <a:pt x="583" y="1633"/>
                  </a:cubicBezTo>
                  <a:cubicBezTo>
                    <a:pt x="626" y="1633"/>
                    <a:pt x="924" y="1449"/>
                    <a:pt x="1265" y="1278"/>
                  </a:cubicBezTo>
                  <a:cubicBezTo>
                    <a:pt x="1719" y="1008"/>
                    <a:pt x="2273" y="710"/>
                    <a:pt x="2273" y="710"/>
                  </a:cubicBezTo>
                  <a:lnTo>
                    <a:pt x="2599" y="597"/>
                  </a:lnTo>
                  <a:lnTo>
                    <a:pt x="2613" y="597"/>
                  </a:lnTo>
                  <a:cubicBezTo>
                    <a:pt x="2670" y="583"/>
                    <a:pt x="2699" y="568"/>
                    <a:pt x="2755" y="554"/>
                  </a:cubicBezTo>
                  <a:cubicBezTo>
                    <a:pt x="2798" y="526"/>
                    <a:pt x="2826" y="483"/>
                    <a:pt x="2826" y="441"/>
                  </a:cubicBezTo>
                  <a:lnTo>
                    <a:pt x="2883" y="441"/>
                  </a:lnTo>
                  <a:cubicBezTo>
                    <a:pt x="2883" y="426"/>
                    <a:pt x="2897" y="426"/>
                    <a:pt x="2897" y="426"/>
                  </a:cubicBezTo>
                  <a:cubicBezTo>
                    <a:pt x="2983" y="384"/>
                    <a:pt x="2983" y="299"/>
                    <a:pt x="2912" y="299"/>
                  </a:cubicBezTo>
                  <a:cubicBezTo>
                    <a:pt x="2954" y="284"/>
                    <a:pt x="2968" y="284"/>
                    <a:pt x="2997" y="270"/>
                  </a:cubicBezTo>
                  <a:cubicBezTo>
                    <a:pt x="3110" y="213"/>
                    <a:pt x="3068" y="100"/>
                    <a:pt x="2983" y="100"/>
                  </a:cubicBezTo>
                  <a:cubicBezTo>
                    <a:pt x="2968" y="128"/>
                    <a:pt x="2968" y="128"/>
                    <a:pt x="2954" y="128"/>
                  </a:cubicBezTo>
                  <a:cubicBezTo>
                    <a:pt x="2990" y="80"/>
                    <a:pt x="2975" y="22"/>
                    <a:pt x="2919" y="22"/>
                  </a:cubicBezTo>
                  <a:cubicBezTo>
                    <a:pt x="2908" y="22"/>
                    <a:pt x="2896" y="24"/>
                    <a:pt x="2883" y="29"/>
                  </a:cubicBezTo>
                  <a:cubicBezTo>
                    <a:pt x="2826" y="57"/>
                    <a:pt x="2358" y="171"/>
                    <a:pt x="2358" y="171"/>
                  </a:cubicBezTo>
                  <a:cubicBezTo>
                    <a:pt x="2358" y="171"/>
                    <a:pt x="2386" y="57"/>
                    <a:pt x="23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9"/>
          <p:cNvSpPr txBox="1">
            <a:spLocks noGrp="1"/>
          </p:cNvSpPr>
          <p:nvPr>
            <p:ph type="body" idx="1"/>
          </p:nvPr>
        </p:nvSpPr>
        <p:spPr>
          <a:xfrm>
            <a:off x="701600" y="1206100"/>
            <a:ext cx="6659400" cy="3025500"/>
          </a:xfrm>
          <a:prstGeom prst="rect">
            <a:avLst/>
          </a:prstGeom>
        </p:spPr>
        <p:txBody>
          <a:bodyPr spcFirstLastPara="1" wrap="square" lIns="0" tIns="182875" rIns="0" bIns="0" anchor="t" anchorCtr="0">
            <a:no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sr-Latn-RS" sz="1800"/>
              <a:t>Broj Pi je matematička konstanta koja predstavlja odnos obima i prečnika kruga, iracionalan je broj i njegova približna vrednost iznosi 3,14159.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sr-Latn-RS" sz="1800"/>
          </a:p>
          <a:p>
            <a:pPr marL="285750" lvl="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sr-Latn-RS" sz="1800"/>
              <a:t>Kažemo približna vrednost zato što ima beskonačan broj decimala, koje su pokušavali da izračunaju matematičari još od antičke Grčke do današnjih dana. Daleko su  odmakli, a danas izračunato je  više biliona njegovih decimala, ali on i dalje “drži” pažnju naučnicima i matematičarima širom sveta.</a:t>
            </a:r>
            <a:endParaRPr sz="1800"/>
          </a:p>
        </p:txBody>
      </p:sp>
      <p:sp>
        <p:nvSpPr>
          <p:cNvPr id="305" name="Google Shape;305;p39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77292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>
                <a:solidFill>
                  <a:schemeClr val="lt2"/>
                </a:solidFill>
              </a:rPr>
              <a:t>Šta je broj Pi?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306" name="Google Shape;306;p39"/>
          <p:cNvSpPr txBox="1"/>
          <p:nvPr/>
        </p:nvSpPr>
        <p:spPr>
          <a:xfrm>
            <a:off x="714125" y="4511437"/>
            <a:ext cx="7119000" cy="19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100" b="1">
                <a:solidFill>
                  <a:schemeClr val="dk1"/>
                </a:solidFill>
                <a:latin typeface="Oxanium"/>
                <a:ea typeface="Oxanium"/>
                <a:cs typeface="Oxanium"/>
                <a:sym typeface="Oxanium"/>
              </a:rPr>
              <a:t>.</a:t>
            </a:r>
            <a:endParaRPr sz="1100" b="1">
              <a:solidFill>
                <a:schemeClr val="dk1"/>
              </a:solidFill>
              <a:latin typeface="Oxanium"/>
              <a:ea typeface="Oxanium"/>
              <a:cs typeface="Oxanium"/>
              <a:sym typeface="Oxanium"/>
            </a:endParaRPr>
          </a:p>
        </p:txBody>
      </p:sp>
      <p:grpSp>
        <p:nvGrpSpPr>
          <p:cNvPr id="5" name="Google Shape;1672;p71"/>
          <p:cNvGrpSpPr/>
          <p:nvPr/>
        </p:nvGrpSpPr>
        <p:grpSpPr>
          <a:xfrm>
            <a:off x="5783105" y="3124237"/>
            <a:ext cx="2100525" cy="1839515"/>
            <a:chOff x="5603100" y="1693379"/>
            <a:chExt cx="1940307" cy="1631423"/>
          </a:xfrm>
        </p:grpSpPr>
        <p:sp>
          <p:nvSpPr>
            <p:cNvPr id="6" name="Google Shape;1673;p71"/>
            <p:cNvSpPr/>
            <p:nvPr/>
          </p:nvSpPr>
          <p:spPr>
            <a:xfrm>
              <a:off x="6158650" y="2278784"/>
              <a:ext cx="64641" cy="58263"/>
            </a:xfrm>
            <a:custGeom>
              <a:avLst/>
              <a:gdLst/>
              <a:ahLst/>
              <a:cxnLst/>
              <a:rect l="l" t="t" r="r" b="b"/>
              <a:pathLst>
                <a:path w="1875" h="1690" extrusionOk="0">
                  <a:moveTo>
                    <a:pt x="1021" y="1"/>
                  </a:moveTo>
                  <a:cubicBezTo>
                    <a:pt x="780" y="1"/>
                    <a:pt x="548" y="148"/>
                    <a:pt x="384" y="312"/>
                  </a:cubicBezTo>
                  <a:cubicBezTo>
                    <a:pt x="171" y="525"/>
                    <a:pt x="0" y="781"/>
                    <a:pt x="0" y="1107"/>
                  </a:cubicBezTo>
                  <a:cubicBezTo>
                    <a:pt x="0" y="1533"/>
                    <a:pt x="455" y="1690"/>
                    <a:pt x="824" y="1690"/>
                  </a:cubicBezTo>
                  <a:cubicBezTo>
                    <a:pt x="1179" y="1675"/>
                    <a:pt x="1803" y="1562"/>
                    <a:pt x="1832" y="1122"/>
                  </a:cubicBezTo>
                  <a:cubicBezTo>
                    <a:pt x="1846" y="823"/>
                    <a:pt x="1874" y="454"/>
                    <a:pt x="1590" y="256"/>
                  </a:cubicBezTo>
                  <a:lnTo>
                    <a:pt x="1590" y="256"/>
                  </a:lnTo>
                  <a:lnTo>
                    <a:pt x="1605" y="284"/>
                  </a:lnTo>
                  <a:cubicBezTo>
                    <a:pt x="1491" y="185"/>
                    <a:pt x="1377" y="99"/>
                    <a:pt x="1235" y="43"/>
                  </a:cubicBezTo>
                  <a:cubicBezTo>
                    <a:pt x="1164" y="13"/>
                    <a:pt x="1092" y="1"/>
                    <a:pt x="1021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674;p71"/>
            <p:cNvSpPr/>
            <p:nvPr/>
          </p:nvSpPr>
          <p:spPr>
            <a:xfrm>
              <a:off x="6289341" y="2616009"/>
              <a:ext cx="33958" cy="51126"/>
            </a:xfrm>
            <a:custGeom>
              <a:avLst/>
              <a:gdLst/>
              <a:ahLst/>
              <a:cxnLst/>
              <a:rect l="l" t="t" r="r" b="b"/>
              <a:pathLst>
                <a:path w="985" h="1483" extrusionOk="0">
                  <a:moveTo>
                    <a:pt x="582" y="0"/>
                  </a:moveTo>
                  <a:cubicBezTo>
                    <a:pt x="426" y="15"/>
                    <a:pt x="256" y="15"/>
                    <a:pt x="114" y="15"/>
                  </a:cubicBezTo>
                  <a:cubicBezTo>
                    <a:pt x="114" y="142"/>
                    <a:pt x="114" y="284"/>
                    <a:pt x="142" y="412"/>
                  </a:cubicBezTo>
                  <a:cubicBezTo>
                    <a:pt x="0" y="696"/>
                    <a:pt x="213" y="1051"/>
                    <a:pt x="312" y="1278"/>
                  </a:cubicBezTo>
                  <a:cubicBezTo>
                    <a:pt x="323" y="1322"/>
                    <a:pt x="367" y="1340"/>
                    <a:pt x="406" y="1340"/>
                  </a:cubicBezTo>
                  <a:cubicBezTo>
                    <a:pt x="419" y="1340"/>
                    <a:pt x="430" y="1338"/>
                    <a:pt x="440" y="1335"/>
                  </a:cubicBezTo>
                  <a:lnTo>
                    <a:pt x="440" y="1349"/>
                  </a:lnTo>
                  <a:cubicBezTo>
                    <a:pt x="440" y="1363"/>
                    <a:pt x="454" y="1392"/>
                    <a:pt x="454" y="1392"/>
                  </a:cubicBezTo>
                  <a:cubicBezTo>
                    <a:pt x="454" y="1392"/>
                    <a:pt x="454" y="1406"/>
                    <a:pt x="469" y="1406"/>
                  </a:cubicBezTo>
                  <a:cubicBezTo>
                    <a:pt x="483" y="1436"/>
                    <a:pt x="505" y="1448"/>
                    <a:pt x="528" y="1448"/>
                  </a:cubicBezTo>
                  <a:cubicBezTo>
                    <a:pt x="572" y="1448"/>
                    <a:pt x="621" y="1405"/>
                    <a:pt x="639" y="1349"/>
                  </a:cubicBezTo>
                  <a:cubicBezTo>
                    <a:pt x="653" y="1392"/>
                    <a:pt x="653" y="1406"/>
                    <a:pt x="667" y="1434"/>
                  </a:cubicBezTo>
                  <a:cubicBezTo>
                    <a:pt x="684" y="1469"/>
                    <a:pt x="709" y="1482"/>
                    <a:pt x="734" y="1482"/>
                  </a:cubicBezTo>
                  <a:cubicBezTo>
                    <a:pt x="792" y="1482"/>
                    <a:pt x="849" y="1409"/>
                    <a:pt x="809" y="1349"/>
                  </a:cubicBezTo>
                  <a:cubicBezTo>
                    <a:pt x="809" y="1335"/>
                    <a:pt x="795" y="1335"/>
                    <a:pt x="795" y="1321"/>
                  </a:cubicBezTo>
                  <a:lnTo>
                    <a:pt x="795" y="1321"/>
                  </a:lnTo>
                  <a:cubicBezTo>
                    <a:pt x="806" y="1325"/>
                    <a:pt x="817" y="1327"/>
                    <a:pt x="828" y="1327"/>
                  </a:cubicBezTo>
                  <a:cubicBezTo>
                    <a:pt x="890" y="1327"/>
                    <a:pt x="947" y="1265"/>
                    <a:pt x="923" y="1193"/>
                  </a:cubicBezTo>
                  <a:cubicBezTo>
                    <a:pt x="895" y="1136"/>
                    <a:pt x="738" y="625"/>
                    <a:pt x="738" y="625"/>
                  </a:cubicBezTo>
                  <a:lnTo>
                    <a:pt x="738" y="625"/>
                  </a:lnTo>
                  <a:cubicBezTo>
                    <a:pt x="824" y="814"/>
                    <a:pt x="921" y="941"/>
                    <a:pt x="960" y="941"/>
                  </a:cubicBezTo>
                  <a:cubicBezTo>
                    <a:pt x="980" y="941"/>
                    <a:pt x="984" y="909"/>
                    <a:pt x="966" y="838"/>
                  </a:cubicBezTo>
                  <a:cubicBezTo>
                    <a:pt x="951" y="682"/>
                    <a:pt x="866" y="540"/>
                    <a:pt x="781" y="426"/>
                  </a:cubicBezTo>
                  <a:cubicBezTo>
                    <a:pt x="724" y="370"/>
                    <a:pt x="682" y="327"/>
                    <a:pt x="653" y="270"/>
                  </a:cubicBezTo>
                  <a:cubicBezTo>
                    <a:pt x="596" y="199"/>
                    <a:pt x="582" y="114"/>
                    <a:pt x="582" y="0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675;p71"/>
            <p:cNvSpPr/>
            <p:nvPr/>
          </p:nvSpPr>
          <p:spPr>
            <a:xfrm>
              <a:off x="6235217" y="2401787"/>
              <a:ext cx="77155" cy="222088"/>
            </a:xfrm>
            <a:custGeom>
              <a:avLst/>
              <a:gdLst/>
              <a:ahLst/>
              <a:cxnLst/>
              <a:rect l="l" t="t" r="r" b="b"/>
              <a:pathLst>
                <a:path w="2238" h="6442" extrusionOk="0">
                  <a:moveTo>
                    <a:pt x="554" y="0"/>
                  </a:moveTo>
                  <a:cubicBezTo>
                    <a:pt x="287" y="0"/>
                    <a:pt x="0" y="177"/>
                    <a:pt x="51" y="464"/>
                  </a:cubicBezTo>
                  <a:cubicBezTo>
                    <a:pt x="250" y="1600"/>
                    <a:pt x="789" y="4099"/>
                    <a:pt x="1655" y="6442"/>
                  </a:cubicBezTo>
                  <a:lnTo>
                    <a:pt x="2237" y="6413"/>
                  </a:lnTo>
                  <a:cubicBezTo>
                    <a:pt x="1471" y="2636"/>
                    <a:pt x="1144" y="975"/>
                    <a:pt x="960" y="265"/>
                  </a:cubicBezTo>
                  <a:cubicBezTo>
                    <a:pt x="908" y="82"/>
                    <a:pt x="735" y="0"/>
                    <a:pt x="554" y="0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676;p71"/>
            <p:cNvSpPr/>
            <p:nvPr/>
          </p:nvSpPr>
          <p:spPr>
            <a:xfrm>
              <a:off x="6180679" y="2579122"/>
              <a:ext cx="102804" cy="469618"/>
            </a:xfrm>
            <a:custGeom>
              <a:avLst/>
              <a:gdLst/>
              <a:ahLst/>
              <a:cxnLst/>
              <a:rect l="l" t="t" r="r" b="b"/>
              <a:pathLst>
                <a:path w="2982" h="13622" extrusionOk="0">
                  <a:moveTo>
                    <a:pt x="1510" y="0"/>
                  </a:moveTo>
                  <a:cubicBezTo>
                    <a:pt x="1418" y="0"/>
                    <a:pt x="632" y="451"/>
                    <a:pt x="525" y="2121"/>
                  </a:cubicBezTo>
                  <a:cubicBezTo>
                    <a:pt x="497" y="2391"/>
                    <a:pt x="497" y="2689"/>
                    <a:pt x="525" y="3030"/>
                  </a:cubicBezTo>
                  <a:cubicBezTo>
                    <a:pt x="568" y="3839"/>
                    <a:pt x="753" y="4620"/>
                    <a:pt x="1022" y="5387"/>
                  </a:cubicBezTo>
                  <a:lnTo>
                    <a:pt x="1051" y="5472"/>
                  </a:lnTo>
                  <a:lnTo>
                    <a:pt x="1477" y="6679"/>
                  </a:lnTo>
                  <a:cubicBezTo>
                    <a:pt x="1406" y="6792"/>
                    <a:pt x="1335" y="6906"/>
                    <a:pt x="1264" y="7076"/>
                  </a:cubicBezTo>
                  <a:cubicBezTo>
                    <a:pt x="1065" y="7516"/>
                    <a:pt x="909" y="8169"/>
                    <a:pt x="753" y="8936"/>
                  </a:cubicBezTo>
                  <a:cubicBezTo>
                    <a:pt x="483" y="10214"/>
                    <a:pt x="284" y="11776"/>
                    <a:pt x="71" y="13110"/>
                  </a:cubicBezTo>
                  <a:lnTo>
                    <a:pt x="0" y="13479"/>
                  </a:lnTo>
                  <a:cubicBezTo>
                    <a:pt x="213" y="13508"/>
                    <a:pt x="454" y="13565"/>
                    <a:pt x="682" y="13621"/>
                  </a:cubicBezTo>
                  <a:lnTo>
                    <a:pt x="767" y="13266"/>
                  </a:lnTo>
                  <a:lnTo>
                    <a:pt x="2527" y="7502"/>
                  </a:lnTo>
                  <a:cubicBezTo>
                    <a:pt x="2684" y="7076"/>
                    <a:pt x="2797" y="6608"/>
                    <a:pt x="2826" y="6167"/>
                  </a:cubicBezTo>
                  <a:cubicBezTo>
                    <a:pt x="2840" y="5954"/>
                    <a:pt x="2840" y="5742"/>
                    <a:pt x="2826" y="5529"/>
                  </a:cubicBezTo>
                  <a:lnTo>
                    <a:pt x="2982" y="2362"/>
                  </a:lnTo>
                  <a:lnTo>
                    <a:pt x="1519" y="6"/>
                  </a:lnTo>
                  <a:cubicBezTo>
                    <a:pt x="1519" y="2"/>
                    <a:pt x="1516" y="0"/>
                    <a:pt x="1510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677;p71"/>
            <p:cNvSpPr/>
            <p:nvPr/>
          </p:nvSpPr>
          <p:spPr>
            <a:xfrm>
              <a:off x="6178231" y="3042316"/>
              <a:ext cx="55470" cy="50644"/>
            </a:xfrm>
            <a:custGeom>
              <a:avLst/>
              <a:gdLst/>
              <a:ahLst/>
              <a:cxnLst/>
              <a:rect l="l" t="t" r="r" b="b"/>
              <a:pathLst>
                <a:path w="1609" h="1469" extrusionOk="0">
                  <a:moveTo>
                    <a:pt x="71" y="1"/>
                  </a:moveTo>
                  <a:lnTo>
                    <a:pt x="43" y="214"/>
                  </a:lnTo>
                  <a:cubicBezTo>
                    <a:pt x="0" y="356"/>
                    <a:pt x="43" y="484"/>
                    <a:pt x="142" y="597"/>
                  </a:cubicBezTo>
                  <a:cubicBezTo>
                    <a:pt x="355" y="839"/>
                    <a:pt x="809" y="1264"/>
                    <a:pt x="1179" y="1449"/>
                  </a:cubicBezTo>
                  <a:cubicBezTo>
                    <a:pt x="1210" y="1462"/>
                    <a:pt x="1242" y="1468"/>
                    <a:pt x="1272" y="1468"/>
                  </a:cubicBezTo>
                  <a:cubicBezTo>
                    <a:pt x="1469" y="1468"/>
                    <a:pt x="1609" y="1210"/>
                    <a:pt x="1448" y="1037"/>
                  </a:cubicBezTo>
                  <a:lnTo>
                    <a:pt x="738" y="271"/>
                  </a:lnTo>
                  <a:lnTo>
                    <a:pt x="767" y="143"/>
                  </a:lnTo>
                  <a:cubicBezTo>
                    <a:pt x="540" y="100"/>
                    <a:pt x="284" y="43"/>
                    <a:pt x="71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678;p71"/>
            <p:cNvSpPr/>
            <p:nvPr/>
          </p:nvSpPr>
          <p:spPr>
            <a:xfrm>
              <a:off x="6170164" y="2580673"/>
              <a:ext cx="115284" cy="465137"/>
            </a:xfrm>
            <a:custGeom>
              <a:avLst/>
              <a:gdLst/>
              <a:ahLst/>
              <a:cxnLst/>
              <a:rect l="l" t="t" r="r" b="b"/>
              <a:pathLst>
                <a:path w="3344" h="13492" extrusionOk="0">
                  <a:moveTo>
                    <a:pt x="758" y="1"/>
                  </a:moveTo>
                  <a:cubicBezTo>
                    <a:pt x="720" y="1"/>
                    <a:pt x="1" y="576"/>
                    <a:pt x="220" y="2275"/>
                  </a:cubicBezTo>
                  <a:cubicBezTo>
                    <a:pt x="263" y="2530"/>
                    <a:pt x="305" y="2814"/>
                    <a:pt x="405" y="3155"/>
                  </a:cubicBezTo>
                  <a:cubicBezTo>
                    <a:pt x="617" y="3936"/>
                    <a:pt x="944" y="4688"/>
                    <a:pt x="1356" y="5370"/>
                  </a:cubicBezTo>
                  <a:lnTo>
                    <a:pt x="1413" y="5441"/>
                  </a:lnTo>
                  <a:lnTo>
                    <a:pt x="2066" y="6534"/>
                  </a:lnTo>
                  <a:cubicBezTo>
                    <a:pt x="2009" y="6634"/>
                    <a:pt x="1980" y="6776"/>
                    <a:pt x="1938" y="6960"/>
                  </a:cubicBezTo>
                  <a:cubicBezTo>
                    <a:pt x="1839" y="7429"/>
                    <a:pt x="1796" y="8110"/>
                    <a:pt x="1796" y="8891"/>
                  </a:cubicBezTo>
                  <a:cubicBezTo>
                    <a:pt x="1796" y="10183"/>
                    <a:pt x="1909" y="11759"/>
                    <a:pt x="1980" y="13108"/>
                  </a:cubicBezTo>
                  <a:lnTo>
                    <a:pt x="1980" y="13491"/>
                  </a:lnTo>
                  <a:lnTo>
                    <a:pt x="2676" y="13491"/>
                  </a:lnTo>
                  <a:lnTo>
                    <a:pt x="2690" y="13108"/>
                  </a:lnTo>
                  <a:lnTo>
                    <a:pt x="3258" y="7116"/>
                  </a:lnTo>
                  <a:cubicBezTo>
                    <a:pt x="3329" y="6648"/>
                    <a:pt x="3344" y="6193"/>
                    <a:pt x="3273" y="5739"/>
                  </a:cubicBezTo>
                  <a:cubicBezTo>
                    <a:pt x="3258" y="5526"/>
                    <a:pt x="3202" y="5342"/>
                    <a:pt x="3145" y="5129"/>
                  </a:cubicBezTo>
                  <a:lnTo>
                    <a:pt x="2634" y="2303"/>
                  </a:lnTo>
                  <a:lnTo>
                    <a:pt x="2208" y="3"/>
                  </a:lnTo>
                  <a:lnTo>
                    <a:pt x="759" y="3"/>
                  </a:lnTo>
                  <a:cubicBezTo>
                    <a:pt x="760" y="2"/>
                    <a:pt x="759" y="1"/>
                    <a:pt x="758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679;p71"/>
            <p:cNvSpPr/>
            <p:nvPr/>
          </p:nvSpPr>
          <p:spPr>
            <a:xfrm>
              <a:off x="6167923" y="2400167"/>
              <a:ext cx="125351" cy="257976"/>
            </a:xfrm>
            <a:custGeom>
              <a:avLst/>
              <a:gdLst/>
              <a:ahLst/>
              <a:cxnLst/>
              <a:rect l="l" t="t" r="r" b="b"/>
              <a:pathLst>
                <a:path w="3636" h="7483" extrusionOk="0">
                  <a:moveTo>
                    <a:pt x="2074" y="0"/>
                  </a:moveTo>
                  <a:lnTo>
                    <a:pt x="1605" y="14"/>
                  </a:lnTo>
                  <a:cubicBezTo>
                    <a:pt x="1336" y="14"/>
                    <a:pt x="1066" y="99"/>
                    <a:pt x="839" y="270"/>
                  </a:cubicBezTo>
                  <a:lnTo>
                    <a:pt x="427" y="554"/>
                  </a:lnTo>
                  <a:cubicBezTo>
                    <a:pt x="143" y="738"/>
                    <a:pt x="1" y="1079"/>
                    <a:pt x="72" y="1420"/>
                  </a:cubicBezTo>
                  <a:cubicBezTo>
                    <a:pt x="356" y="2783"/>
                    <a:pt x="995" y="3905"/>
                    <a:pt x="839" y="5026"/>
                  </a:cubicBezTo>
                  <a:cubicBezTo>
                    <a:pt x="824" y="5111"/>
                    <a:pt x="782" y="5197"/>
                    <a:pt x="725" y="5253"/>
                  </a:cubicBezTo>
                  <a:cubicBezTo>
                    <a:pt x="540" y="5466"/>
                    <a:pt x="86" y="6105"/>
                    <a:pt x="271" y="7482"/>
                  </a:cubicBezTo>
                  <a:lnTo>
                    <a:pt x="3338" y="7482"/>
                  </a:lnTo>
                  <a:lnTo>
                    <a:pt x="3025" y="5182"/>
                  </a:lnTo>
                  <a:cubicBezTo>
                    <a:pt x="3039" y="5140"/>
                    <a:pt x="3039" y="5097"/>
                    <a:pt x="3039" y="5040"/>
                  </a:cubicBezTo>
                  <a:cubicBezTo>
                    <a:pt x="3025" y="4288"/>
                    <a:pt x="2997" y="3578"/>
                    <a:pt x="3096" y="3081"/>
                  </a:cubicBezTo>
                  <a:cubicBezTo>
                    <a:pt x="3110" y="2925"/>
                    <a:pt x="3181" y="2783"/>
                    <a:pt x="3267" y="2655"/>
                  </a:cubicBezTo>
                  <a:lnTo>
                    <a:pt x="3281" y="2641"/>
                  </a:lnTo>
                  <a:cubicBezTo>
                    <a:pt x="3621" y="2215"/>
                    <a:pt x="3636" y="1590"/>
                    <a:pt x="3323" y="1136"/>
                  </a:cubicBezTo>
                  <a:lnTo>
                    <a:pt x="2741" y="341"/>
                  </a:lnTo>
                  <a:cubicBezTo>
                    <a:pt x="2571" y="128"/>
                    <a:pt x="2329" y="0"/>
                    <a:pt x="2074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680;p71"/>
            <p:cNvSpPr/>
            <p:nvPr/>
          </p:nvSpPr>
          <p:spPr>
            <a:xfrm>
              <a:off x="6213464" y="2363452"/>
              <a:ext cx="23512" cy="52505"/>
            </a:xfrm>
            <a:custGeom>
              <a:avLst/>
              <a:gdLst/>
              <a:ahLst/>
              <a:cxnLst/>
              <a:rect l="l" t="t" r="r" b="b"/>
              <a:pathLst>
                <a:path w="682" h="1523" extrusionOk="0">
                  <a:moveTo>
                    <a:pt x="15" y="0"/>
                  </a:moveTo>
                  <a:lnTo>
                    <a:pt x="0" y="1164"/>
                  </a:lnTo>
                  <a:cubicBezTo>
                    <a:pt x="0" y="1363"/>
                    <a:pt x="157" y="1519"/>
                    <a:pt x="327" y="1519"/>
                  </a:cubicBezTo>
                  <a:cubicBezTo>
                    <a:pt x="342" y="1522"/>
                    <a:pt x="356" y="1523"/>
                    <a:pt x="370" y="1523"/>
                  </a:cubicBezTo>
                  <a:cubicBezTo>
                    <a:pt x="546" y="1523"/>
                    <a:pt x="668" y="1364"/>
                    <a:pt x="668" y="1193"/>
                  </a:cubicBezTo>
                  <a:lnTo>
                    <a:pt x="682" y="1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681;p71"/>
            <p:cNvSpPr/>
            <p:nvPr/>
          </p:nvSpPr>
          <p:spPr>
            <a:xfrm>
              <a:off x="6182127" y="2296572"/>
              <a:ext cx="91566" cy="100839"/>
            </a:xfrm>
            <a:custGeom>
              <a:avLst/>
              <a:gdLst/>
              <a:ahLst/>
              <a:cxnLst/>
              <a:rect l="l" t="t" r="r" b="b"/>
              <a:pathLst>
                <a:path w="2656" h="2925" extrusionOk="0">
                  <a:moveTo>
                    <a:pt x="1285" y="0"/>
                  </a:moveTo>
                  <a:cubicBezTo>
                    <a:pt x="1164" y="0"/>
                    <a:pt x="1043" y="31"/>
                    <a:pt x="924" y="80"/>
                  </a:cubicBezTo>
                  <a:cubicBezTo>
                    <a:pt x="512" y="236"/>
                    <a:pt x="299" y="975"/>
                    <a:pt x="341" y="1585"/>
                  </a:cubicBezTo>
                  <a:cubicBezTo>
                    <a:pt x="306" y="1578"/>
                    <a:pt x="274" y="1575"/>
                    <a:pt x="244" y="1575"/>
                  </a:cubicBezTo>
                  <a:cubicBezTo>
                    <a:pt x="214" y="1575"/>
                    <a:pt x="185" y="1578"/>
                    <a:pt x="157" y="1585"/>
                  </a:cubicBezTo>
                  <a:cubicBezTo>
                    <a:pt x="1" y="1656"/>
                    <a:pt x="15" y="1940"/>
                    <a:pt x="128" y="2111"/>
                  </a:cubicBezTo>
                  <a:cubicBezTo>
                    <a:pt x="242" y="2352"/>
                    <a:pt x="455" y="2366"/>
                    <a:pt x="668" y="2366"/>
                  </a:cubicBezTo>
                  <a:cubicBezTo>
                    <a:pt x="947" y="2667"/>
                    <a:pt x="1357" y="2925"/>
                    <a:pt x="1706" y="2925"/>
                  </a:cubicBezTo>
                  <a:cubicBezTo>
                    <a:pt x="1802" y="2925"/>
                    <a:pt x="1892" y="2906"/>
                    <a:pt x="1974" y="2863"/>
                  </a:cubicBezTo>
                  <a:cubicBezTo>
                    <a:pt x="2471" y="2608"/>
                    <a:pt x="2656" y="1926"/>
                    <a:pt x="2471" y="1372"/>
                  </a:cubicBezTo>
                  <a:cubicBezTo>
                    <a:pt x="2090" y="328"/>
                    <a:pt x="1684" y="0"/>
                    <a:pt x="1285" y="0"/>
                  </a:cubicBezTo>
                  <a:close/>
                </a:path>
              </a:pathLst>
            </a:custGeom>
            <a:solidFill>
              <a:srgbClr val="EDBA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682;p71"/>
            <p:cNvSpPr/>
            <p:nvPr/>
          </p:nvSpPr>
          <p:spPr>
            <a:xfrm>
              <a:off x="6182127" y="2295883"/>
              <a:ext cx="91083" cy="100874"/>
            </a:xfrm>
            <a:custGeom>
              <a:avLst/>
              <a:gdLst/>
              <a:ahLst/>
              <a:cxnLst/>
              <a:rect l="l" t="t" r="r" b="b"/>
              <a:pathLst>
                <a:path w="2642" h="2926" extrusionOk="0">
                  <a:moveTo>
                    <a:pt x="1273" y="1"/>
                  </a:moveTo>
                  <a:cubicBezTo>
                    <a:pt x="1154" y="1"/>
                    <a:pt x="1037" y="28"/>
                    <a:pt x="924" y="72"/>
                  </a:cubicBezTo>
                  <a:cubicBezTo>
                    <a:pt x="526" y="242"/>
                    <a:pt x="299" y="981"/>
                    <a:pt x="341" y="1591"/>
                  </a:cubicBezTo>
                  <a:cubicBezTo>
                    <a:pt x="306" y="1577"/>
                    <a:pt x="274" y="1570"/>
                    <a:pt x="244" y="1570"/>
                  </a:cubicBezTo>
                  <a:cubicBezTo>
                    <a:pt x="214" y="1570"/>
                    <a:pt x="185" y="1577"/>
                    <a:pt x="157" y="1591"/>
                  </a:cubicBezTo>
                  <a:cubicBezTo>
                    <a:pt x="1" y="1676"/>
                    <a:pt x="15" y="1946"/>
                    <a:pt x="128" y="2131"/>
                  </a:cubicBezTo>
                  <a:cubicBezTo>
                    <a:pt x="227" y="2340"/>
                    <a:pt x="401" y="2389"/>
                    <a:pt x="575" y="2389"/>
                  </a:cubicBezTo>
                  <a:cubicBezTo>
                    <a:pt x="601" y="2389"/>
                    <a:pt x="628" y="2388"/>
                    <a:pt x="654" y="2386"/>
                  </a:cubicBezTo>
                  <a:cubicBezTo>
                    <a:pt x="711" y="2457"/>
                    <a:pt x="782" y="2514"/>
                    <a:pt x="853" y="2557"/>
                  </a:cubicBezTo>
                  <a:cubicBezTo>
                    <a:pt x="1108" y="2769"/>
                    <a:pt x="1426" y="2926"/>
                    <a:pt x="1695" y="2926"/>
                  </a:cubicBezTo>
                  <a:cubicBezTo>
                    <a:pt x="1786" y="2926"/>
                    <a:pt x="1871" y="2908"/>
                    <a:pt x="1946" y="2869"/>
                  </a:cubicBezTo>
                  <a:cubicBezTo>
                    <a:pt x="2443" y="2613"/>
                    <a:pt x="2642" y="1918"/>
                    <a:pt x="2443" y="1378"/>
                  </a:cubicBezTo>
                  <a:cubicBezTo>
                    <a:pt x="2329" y="1023"/>
                    <a:pt x="2201" y="753"/>
                    <a:pt x="2074" y="555"/>
                  </a:cubicBezTo>
                  <a:cubicBezTo>
                    <a:pt x="1818" y="141"/>
                    <a:pt x="1541" y="1"/>
                    <a:pt x="1273" y="1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83;p71"/>
            <p:cNvSpPr/>
            <p:nvPr/>
          </p:nvSpPr>
          <p:spPr>
            <a:xfrm>
              <a:off x="6246248" y="2361004"/>
              <a:ext cx="8860" cy="7860"/>
            </a:xfrm>
            <a:custGeom>
              <a:avLst/>
              <a:gdLst/>
              <a:ahLst/>
              <a:cxnLst/>
              <a:rect l="l" t="t" r="r" b="b"/>
              <a:pathLst>
                <a:path w="257" h="228" extrusionOk="0">
                  <a:moveTo>
                    <a:pt x="43" y="0"/>
                  </a:moveTo>
                  <a:cubicBezTo>
                    <a:pt x="15" y="0"/>
                    <a:pt x="15" y="0"/>
                    <a:pt x="1" y="14"/>
                  </a:cubicBezTo>
                  <a:cubicBezTo>
                    <a:pt x="1" y="29"/>
                    <a:pt x="1" y="57"/>
                    <a:pt x="15" y="57"/>
                  </a:cubicBezTo>
                  <a:cubicBezTo>
                    <a:pt x="114" y="71"/>
                    <a:pt x="199" y="128"/>
                    <a:pt x="199" y="142"/>
                  </a:cubicBezTo>
                  <a:cubicBezTo>
                    <a:pt x="199" y="142"/>
                    <a:pt x="199" y="156"/>
                    <a:pt x="114" y="199"/>
                  </a:cubicBezTo>
                  <a:cubicBezTo>
                    <a:pt x="86" y="199"/>
                    <a:pt x="86" y="213"/>
                    <a:pt x="86" y="227"/>
                  </a:cubicBezTo>
                  <a:cubicBezTo>
                    <a:pt x="100" y="213"/>
                    <a:pt x="107" y="210"/>
                    <a:pt x="112" y="210"/>
                  </a:cubicBezTo>
                  <a:cubicBezTo>
                    <a:pt x="118" y="210"/>
                    <a:pt x="121" y="213"/>
                    <a:pt x="128" y="213"/>
                  </a:cubicBezTo>
                  <a:cubicBezTo>
                    <a:pt x="185" y="199"/>
                    <a:pt x="256" y="156"/>
                    <a:pt x="256" y="128"/>
                  </a:cubicBezTo>
                  <a:cubicBezTo>
                    <a:pt x="256" y="57"/>
                    <a:pt x="114" y="0"/>
                    <a:pt x="43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684;p71"/>
            <p:cNvSpPr/>
            <p:nvPr/>
          </p:nvSpPr>
          <p:spPr>
            <a:xfrm>
              <a:off x="6228150" y="2366865"/>
              <a:ext cx="18134" cy="11790"/>
            </a:xfrm>
            <a:custGeom>
              <a:avLst/>
              <a:gdLst/>
              <a:ahLst/>
              <a:cxnLst/>
              <a:rect l="l" t="t" r="r" b="b"/>
              <a:pathLst>
                <a:path w="526" h="342" extrusionOk="0">
                  <a:moveTo>
                    <a:pt x="15" y="1"/>
                  </a:moveTo>
                  <a:cubicBezTo>
                    <a:pt x="0" y="1"/>
                    <a:pt x="0" y="29"/>
                    <a:pt x="0" y="43"/>
                  </a:cubicBezTo>
                  <a:cubicBezTo>
                    <a:pt x="86" y="327"/>
                    <a:pt x="355" y="341"/>
                    <a:pt x="455" y="341"/>
                  </a:cubicBezTo>
                  <a:lnTo>
                    <a:pt x="511" y="341"/>
                  </a:lnTo>
                  <a:cubicBezTo>
                    <a:pt x="526" y="341"/>
                    <a:pt x="526" y="327"/>
                    <a:pt x="526" y="313"/>
                  </a:cubicBezTo>
                  <a:cubicBezTo>
                    <a:pt x="526" y="285"/>
                    <a:pt x="511" y="285"/>
                    <a:pt x="497" y="285"/>
                  </a:cubicBezTo>
                  <a:cubicBezTo>
                    <a:pt x="490" y="285"/>
                    <a:pt x="462" y="289"/>
                    <a:pt x="423" y="289"/>
                  </a:cubicBezTo>
                  <a:cubicBezTo>
                    <a:pt x="316" y="289"/>
                    <a:pt x="126" y="258"/>
                    <a:pt x="43" y="29"/>
                  </a:cubicBezTo>
                  <a:cubicBezTo>
                    <a:pt x="43" y="1"/>
                    <a:pt x="29" y="1"/>
                    <a:pt x="15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685;p71"/>
            <p:cNvSpPr/>
            <p:nvPr/>
          </p:nvSpPr>
          <p:spPr>
            <a:xfrm>
              <a:off x="6226185" y="2351214"/>
              <a:ext cx="5413" cy="6895"/>
            </a:xfrm>
            <a:custGeom>
              <a:avLst/>
              <a:gdLst/>
              <a:ahLst/>
              <a:cxnLst/>
              <a:rect l="l" t="t" r="r" b="b"/>
              <a:pathLst>
                <a:path w="157" h="200" extrusionOk="0">
                  <a:moveTo>
                    <a:pt x="72" y="0"/>
                  </a:moveTo>
                  <a:cubicBezTo>
                    <a:pt x="29" y="14"/>
                    <a:pt x="1" y="71"/>
                    <a:pt x="1" y="100"/>
                  </a:cubicBezTo>
                  <a:cubicBezTo>
                    <a:pt x="1" y="156"/>
                    <a:pt x="57" y="199"/>
                    <a:pt x="86" y="199"/>
                  </a:cubicBezTo>
                  <a:cubicBezTo>
                    <a:pt x="143" y="199"/>
                    <a:pt x="157" y="142"/>
                    <a:pt x="157" y="85"/>
                  </a:cubicBezTo>
                  <a:cubicBezTo>
                    <a:pt x="157" y="29"/>
                    <a:pt x="100" y="0"/>
                    <a:pt x="72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686;p71"/>
            <p:cNvSpPr/>
            <p:nvPr/>
          </p:nvSpPr>
          <p:spPr>
            <a:xfrm>
              <a:off x="6251144" y="2349731"/>
              <a:ext cx="5413" cy="6895"/>
            </a:xfrm>
            <a:custGeom>
              <a:avLst/>
              <a:gdLst/>
              <a:ahLst/>
              <a:cxnLst/>
              <a:rect l="l" t="t" r="r" b="b"/>
              <a:pathLst>
                <a:path w="157" h="200" extrusionOk="0">
                  <a:moveTo>
                    <a:pt x="72" y="1"/>
                  </a:moveTo>
                  <a:cubicBezTo>
                    <a:pt x="43" y="29"/>
                    <a:pt x="1" y="57"/>
                    <a:pt x="1" y="114"/>
                  </a:cubicBezTo>
                  <a:cubicBezTo>
                    <a:pt x="1" y="171"/>
                    <a:pt x="57" y="199"/>
                    <a:pt x="86" y="199"/>
                  </a:cubicBezTo>
                  <a:cubicBezTo>
                    <a:pt x="143" y="199"/>
                    <a:pt x="157" y="143"/>
                    <a:pt x="157" y="100"/>
                  </a:cubicBezTo>
                  <a:cubicBezTo>
                    <a:pt x="157" y="43"/>
                    <a:pt x="114" y="1"/>
                    <a:pt x="72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687;p71"/>
            <p:cNvSpPr/>
            <p:nvPr/>
          </p:nvSpPr>
          <p:spPr>
            <a:xfrm>
              <a:off x="6219324" y="2338493"/>
              <a:ext cx="11308" cy="7378"/>
            </a:xfrm>
            <a:custGeom>
              <a:avLst/>
              <a:gdLst/>
              <a:ahLst/>
              <a:cxnLst/>
              <a:rect l="l" t="t" r="r" b="b"/>
              <a:pathLst>
                <a:path w="328" h="214" extrusionOk="0">
                  <a:moveTo>
                    <a:pt x="220" y="0"/>
                  </a:moveTo>
                  <a:cubicBezTo>
                    <a:pt x="145" y="0"/>
                    <a:pt x="51" y="35"/>
                    <a:pt x="1" y="156"/>
                  </a:cubicBezTo>
                  <a:cubicBezTo>
                    <a:pt x="1" y="170"/>
                    <a:pt x="1" y="185"/>
                    <a:pt x="43" y="213"/>
                  </a:cubicBezTo>
                  <a:cubicBezTo>
                    <a:pt x="58" y="213"/>
                    <a:pt x="58" y="213"/>
                    <a:pt x="58" y="185"/>
                  </a:cubicBezTo>
                  <a:cubicBezTo>
                    <a:pt x="105" y="71"/>
                    <a:pt x="184" y="52"/>
                    <a:pt x="235" y="52"/>
                  </a:cubicBezTo>
                  <a:cubicBezTo>
                    <a:pt x="261" y="52"/>
                    <a:pt x="280" y="57"/>
                    <a:pt x="285" y="57"/>
                  </a:cubicBezTo>
                  <a:cubicBezTo>
                    <a:pt x="299" y="57"/>
                    <a:pt x="327" y="57"/>
                    <a:pt x="327" y="43"/>
                  </a:cubicBezTo>
                  <a:cubicBezTo>
                    <a:pt x="327" y="29"/>
                    <a:pt x="327" y="14"/>
                    <a:pt x="299" y="14"/>
                  </a:cubicBezTo>
                  <a:cubicBezTo>
                    <a:pt x="278" y="6"/>
                    <a:pt x="251" y="0"/>
                    <a:pt x="220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688;p71"/>
            <p:cNvSpPr/>
            <p:nvPr/>
          </p:nvSpPr>
          <p:spPr>
            <a:xfrm>
              <a:off x="6179196" y="2284541"/>
              <a:ext cx="92048" cy="86291"/>
            </a:xfrm>
            <a:custGeom>
              <a:avLst/>
              <a:gdLst/>
              <a:ahLst/>
              <a:cxnLst/>
              <a:rect l="l" t="t" r="r" b="b"/>
              <a:pathLst>
                <a:path w="2670" h="2503" extrusionOk="0">
                  <a:moveTo>
                    <a:pt x="1308" y="0"/>
                  </a:moveTo>
                  <a:cubicBezTo>
                    <a:pt x="863" y="0"/>
                    <a:pt x="422" y="230"/>
                    <a:pt x="213" y="671"/>
                  </a:cubicBezTo>
                  <a:cubicBezTo>
                    <a:pt x="72" y="997"/>
                    <a:pt x="1" y="1352"/>
                    <a:pt x="15" y="1707"/>
                  </a:cubicBezTo>
                  <a:cubicBezTo>
                    <a:pt x="15" y="1863"/>
                    <a:pt x="72" y="2005"/>
                    <a:pt x="143" y="2133"/>
                  </a:cubicBezTo>
                  <a:cubicBezTo>
                    <a:pt x="199" y="2247"/>
                    <a:pt x="341" y="2460"/>
                    <a:pt x="497" y="2502"/>
                  </a:cubicBezTo>
                  <a:cubicBezTo>
                    <a:pt x="497" y="2502"/>
                    <a:pt x="497" y="2483"/>
                    <a:pt x="506" y="2483"/>
                  </a:cubicBezTo>
                  <a:cubicBezTo>
                    <a:pt x="510" y="2483"/>
                    <a:pt x="516" y="2488"/>
                    <a:pt x="526" y="2502"/>
                  </a:cubicBezTo>
                  <a:cubicBezTo>
                    <a:pt x="554" y="2275"/>
                    <a:pt x="540" y="2019"/>
                    <a:pt x="639" y="1806"/>
                  </a:cubicBezTo>
                  <a:cubicBezTo>
                    <a:pt x="668" y="1934"/>
                    <a:pt x="696" y="2019"/>
                    <a:pt x="781" y="2133"/>
                  </a:cubicBezTo>
                  <a:cubicBezTo>
                    <a:pt x="881" y="2062"/>
                    <a:pt x="923" y="1735"/>
                    <a:pt x="952" y="1608"/>
                  </a:cubicBezTo>
                  <a:cubicBezTo>
                    <a:pt x="994" y="1480"/>
                    <a:pt x="1065" y="1352"/>
                    <a:pt x="1094" y="1224"/>
                  </a:cubicBezTo>
                  <a:cubicBezTo>
                    <a:pt x="1179" y="1409"/>
                    <a:pt x="1449" y="1594"/>
                    <a:pt x="1647" y="1622"/>
                  </a:cubicBezTo>
                  <a:cubicBezTo>
                    <a:pt x="1633" y="1452"/>
                    <a:pt x="1662" y="1295"/>
                    <a:pt x="1647" y="1111"/>
                  </a:cubicBezTo>
                  <a:lnTo>
                    <a:pt x="1647" y="1111"/>
                  </a:lnTo>
                  <a:cubicBezTo>
                    <a:pt x="1718" y="1224"/>
                    <a:pt x="1818" y="1324"/>
                    <a:pt x="1917" y="1437"/>
                  </a:cubicBezTo>
                  <a:cubicBezTo>
                    <a:pt x="2002" y="1537"/>
                    <a:pt x="2059" y="1650"/>
                    <a:pt x="2130" y="1764"/>
                  </a:cubicBezTo>
                  <a:cubicBezTo>
                    <a:pt x="2201" y="1665"/>
                    <a:pt x="2173" y="1437"/>
                    <a:pt x="2173" y="1295"/>
                  </a:cubicBezTo>
                  <a:lnTo>
                    <a:pt x="2173" y="1295"/>
                  </a:lnTo>
                  <a:cubicBezTo>
                    <a:pt x="2230" y="1437"/>
                    <a:pt x="2386" y="1508"/>
                    <a:pt x="2485" y="1608"/>
                  </a:cubicBezTo>
                  <a:cubicBezTo>
                    <a:pt x="2556" y="1721"/>
                    <a:pt x="2627" y="1835"/>
                    <a:pt x="2656" y="1963"/>
                  </a:cubicBezTo>
                  <a:cubicBezTo>
                    <a:pt x="2670" y="1906"/>
                    <a:pt x="2656" y="1821"/>
                    <a:pt x="2656" y="1764"/>
                  </a:cubicBezTo>
                  <a:lnTo>
                    <a:pt x="2656" y="1508"/>
                  </a:lnTo>
                  <a:cubicBezTo>
                    <a:pt x="2641" y="1295"/>
                    <a:pt x="2670" y="1082"/>
                    <a:pt x="2599" y="884"/>
                  </a:cubicBezTo>
                  <a:cubicBezTo>
                    <a:pt x="2443" y="387"/>
                    <a:pt x="1988" y="89"/>
                    <a:pt x="1520" y="18"/>
                  </a:cubicBezTo>
                  <a:cubicBezTo>
                    <a:pt x="1450" y="6"/>
                    <a:pt x="1379" y="0"/>
                    <a:pt x="1308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689;p71"/>
            <p:cNvSpPr/>
            <p:nvPr/>
          </p:nvSpPr>
          <p:spPr>
            <a:xfrm>
              <a:off x="6174301" y="2422058"/>
              <a:ext cx="129764" cy="159240"/>
            </a:xfrm>
            <a:custGeom>
              <a:avLst/>
              <a:gdLst/>
              <a:ahLst/>
              <a:cxnLst/>
              <a:rect l="l" t="t" r="r" b="b"/>
              <a:pathLst>
                <a:path w="3764" h="4619" extrusionOk="0">
                  <a:moveTo>
                    <a:pt x="427" y="0"/>
                  </a:moveTo>
                  <a:cubicBezTo>
                    <a:pt x="237" y="0"/>
                    <a:pt x="52" y="130"/>
                    <a:pt x="29" y="373"/>
                  </a:cubicBezTo>
                  <a:cubicBezTo>
                    <a:pt x="1" y="913"/>
                    <a:pt x="568" y="3624"/>
                    <a:pt x="725" y="3766"/>
                  </a:cubicBezTo>
                  <a:cubicBezTo>
                    <a:pt x="824" y="3866"/>
                    <a:pt x="3153" y="4618"/>
                    <a:pt x="3365" y="4618"/>
                  </a:cubicBezTo>
                  <a:cubicBezTo>
                    <a:pt x="3635" y="4618"/>
                    <a:pt x="3763" y="4036"/>
                    <a:pt x="3706" y="4008"/>
                  </a:cubicBezTo>
                  <a:cubicBezTo>
                    <a:pt x="2854" y="3639"/>
                    <a:pt x="2017" y="3284"/>
                    <a:pt x="1179" y="2929"/>
                  </a:cubicBezTo>
                  <a:cubicBezTo>
                    <a:pt x="1207" y="2758"/>
                    <a:pt x="1136" y="1310"/>
                    <a:pt x="824" y="302"/>
                  </a:cubicBezTo>
                  <a:cubicBezTo>
                    <a:pt x="758" y="98"/>
                    <a:pt x="591" y="0"/>
                    <a:pt x="427" y="0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690;p71"/>
            <p:cNvSpPr/>
            <p:nvPr/>
          </p:nvSpPr>
          <p:spPr>
            <a:xfrm>
              <a:off x="6288824" y="2558437"/>
              <a:ext cx="64158" cy="34613"/>
            </a:xfrm>
            <a:custGeom>
              <a:avLst/>
              <a:gdLst/>
              <a:ahLst/>
              <a:cxnLst/>
              <a:rect l="l" t="t" r="r" b="b"/>
              <a:pathLst>
                <a:path w="1861" h="1004" extrusionOk="0">
                  <a:moveTo>
                    <a:pt x="166" y="0"/>
                  </a:moveTo>
                  <a:cubicBezTo>
                    <a:pt x="10" y="0"/>
                    <a:pt x="1" y="350"/>
                    <a:pt x="100" y="449"/>
                  </a:cubicBezTo>
                  <a:cubicBezTo>
                    <a:pt x="157" y="535"/>
                    <a:pt x="299" y="648"/>
                    <a:pt x="370" y="719"/>
                  </a:cubicBezTo>
                  <a:cubicBezTo>
                    <a:pt x="469" y="819"/>
                    <a:pt x="626" y="946"/>
                    <a:pt x="796" y="960"/>
                  </a:cubicBezTo>
                  <a:cubicBezTo>
                    <a:pt x="839" y="975"/>
                    <a:pt x="881" y="1003"/>
                    <a:pt x="938" y="1003"/>
                  </a:cubicBezTo>
                  <a:cubicBezTo>
                    <a:pt x="1023" y="975"/>
                    <a:pt x="1094" y="946"/>
                    <a:pt x="1094" y="861"/>
                  </a:cubicBezTo>
                  <a:cubicBezTo>
                    <a:pt x="1123" y="861"/>
                    <a:pt x="1179" y="819"/>
                    <a:pt x="1194" y="748"/>
                  </a:cubicBezTo>
                  <a:lnTo>
                    <a:pt x="1194" y="719"/>
                  </a:lnTo>
                  <a:cubicBezTo>
                    <a:pt x="1222" y="719"/>
                    <a:pt x="1222" y="719"/>
                    <a:pt x="1236" y="691"/>
                  </a:cubicBezTo>
                  <a:cubicBezTo>
                    <a:pt x="1293" y="662"/>
                    <a:pt x="1307" y="606"/>
                    <a:pt x="1307" y="535"/>
                  </a:cubicBezTo>
                  <a:lnTo>
                    <a:pt x="1307" y="520"/>
                  </a:lnTo>
                  <a:cubicBezTo>
                    <a:pt x="1430" y="617"/>
                    <a:pt x="1568" y="670"/>
                    <a:pt x="1673" y="670"/>
                  </a:cubicBezTo>
                  <a:cubicBezTo>
                    <a:pt x="1739" y="670"/>
                    <a:pt x="1791" y="649"/>
                    <a:pt x="1818" y="606"/>
                  </a:cubicBezTo>
                  <a:cubicBezTo>
                    <a:pt x="1861" y="535"/>
                    <a:pt x="1804" y="464"/>
                    <a:pt x="1733" y="464"/>
                  </a:cubicBezTo>
                  <a:cubicBezTo>
                    <a:pt x="1728" y="464"/>
                    <a:pt x="1722" y="464"/>
                    <a:pt x="1717" y="464"/>
                  </a:cubicBezTo>
                  <a:cubicBezTo>
                    <a:pt x="1508" y="464"/>
                    <a:pt x="1347" y="220"/>
                    <a:pt x="1153" y="220"/>
                  </a:cubicBezTo>
                  <a:cubicBezTo>
                    <a:pt x="1143" y="220"/>
                    <a:pt x="1133" y="221"/>
                    <a:pt x="1123" y="222"/>
                  </a:cubicBezTo>
                  <a:cubicBezTo>
                    <a:pt x="1112" y="223"/>
                    <a:pt x="1100" y="223"/>
                    <a:pt x="1089" y="223"/>
                  </a:cubicBezTo>
                  <a:cubicBezTo>
                    <a:pt x="786" y="223"/>
                    <a:pt x="297" y="51"/>
                    <a:pt x="242" y="23"/>
                  </a:cubicBezTo>
                  <a:cubicBezTo>
                    <a:pt x="214" y="7"/>
                    <a:pt x="189" y="0"/>
                    <a:pt x="166" y="0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691;p71"/>
            <p:cNvSpPr/>
            <p:nvPr/>
          </p:nvSpPr>
          <p:spPr>
            <a:xfrm>
              <a:off x="6238417" y="3041809"/>
              <a:ext cx="60120" cy="44322"/>
            </a:xfrm>
            <a:custGeom>
              <a:avLst/>
              <a:gdLst/>
              <a:ahLst/>
              <a:cxnLst/>
              <a:rect l="l" t="t" r="r" b="b"/>
              <a:pathLst>
                <a:path w="1744" h="1200" extrusionOk="0">
                  <a:moveTo>
                    <a:pt x="0" y="1"/>
                  </a:moveTo>
                  <a:lnTo>
                    <a:pt x="0" y="214"/>
                  </a:lnTo>
                  <a:cubicBezTo>
                    <a:pt x="0" y="356"/>
                    <a:pt x="71" y="484"/>
                    <a:pt x="171" y="569"/>
                  </a:cubicBezTo>
                  <a:cubicBezTo>
                    <a:pt x="441" y="768"/>
                    <a:pt x="938" y="1108"/>
                    <a:pt x="1349" y="1193"/>
                  </a:cubicBezTo>
                  <a:cubicBezTo>
                    <a:pt x="1369" y="1198"/>
                    <a:pt x="1388" y="1200"/>
                    <a:pt x="1406" y="1200"/>
                  </a:cubicBezTo>
                  <a:cubicBezTo>
                    <a:pt x="1638" y="1200"/>
                    <a:pt x="1743" y="885"/>
                    <a:pt x="1520" y="753"/>
                  </a:cubicBezTo>
                  <a:lnTo>
                    <a:pt x="696" y="143"/>
                  </a:lnTo>
                  <a:lnTo>
                    <a:pt x="696" y="29"/>
                  </a:lnTo>
                  <a:cubicBezTo>
                    <a:pt x="455" y="1"/>
                    <a:pt x="228" y="1"/>
                    <a:pt x="0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692;p71"/>
            <p:cNvSpPr/>
            <p:nvPr/>
          </p:nvSpPr>
          <p:spPr>
            <a:xfrm>
              <a:off x="5658879" y="3249367"/>
              <a:ext cx="15238" cy="29407"/>
            </a:xfrm>
            <a:custGeom>
              <a:avLst/>
              <a:gdLst/>
              <a:ahLst/>
              <a:cxnLst/>
              <a:rect l="l" t="t" r="r" b="b"/>
              <a:pathLst>
                <a:path w="442" h="853" extrusionOk="0">
                  <a:moveTo>
                    <a:pt x="370" y="128"/>
                  </a:moveTo>
                  <a:cubicBezTo>
                    <a:pt x="257" y="370"/>
                    <a:pt x="129" y="597"/>
                    <a:pt x="1" y="852"/>
                  </a:cubicBezTo>
                  <a:cubicBezTo>
                    <a:pt x="143" y="568"/>
                    <a:pt x="285" y="285"/>
                    <a:pt x="441" y="1"/>
                  </a:cubicBezTo>
                  <a:lnTo>
                    <a:pt x="441" y="1"/>
                  </a:lnTo>
                  <a:cubicBezTo>
                    <a:pt x="413" y="57"/>
                    <a:pt x="399" y="86"/>
                    <a:pt x="370" y="128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693;p71"/>
            <p:cNvSpPr/>
            <p:nvPr/>
          </p:nvSpPr>
          <p:spPr>
            <a:xfrm>
              <a:off x="6833135" y="2874944"/>
              <a:ext cx="1965" cy="1965"/>
            </a:xfrm>
            <a:custGeom>
              <a:avLst/>
              <a:gdLst/>
              <a:ahLst/>
              <a:cxnLst/>
              <a:rect l="l" t="t" r="r" b="b"/>
              <a:pathLst>
                <a:path w="57" h="57" extrusionOk="0">
                  <a:moveTo>
                    <a:pt x="0" y="57"/>
                  </a:moveTo>
                  <a:lnTo>
                    <a:pt x="57" y="0"/>
                  </a:lnTo>
                  <a:cubicBezTo>
                    <a:pt x="29" y="14"/>
                    <a:pt x="14" y="14"/>
                    <a:pt x="0" y="57"/>
                  </a:cubicBezTo>
                  <a:cubicBezTo>
                    <a:pt x="0" y="29"/>
                    <a:pt x="0" y="57"/>
                    <a:pt x="0" y="57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694;p71"/>
            <p:cNvSpPr/>
            <p:nvPr/>
          </p:nvSpPr>
          <p:spPr>
            <a:xfrm>
              <a:off x="6826757" y="2880322"/>
              <a:ext cx="3448" cy="4447"/>
            </a:xfrm>
            <a:custGeom>
              <a:avLst/>
              <a:gdLst/>
              <a:ahLst/>
              <a:cxnLst/>
              <a:rect l="l" t="t" r="r" b="b"/>
              <a:pathLst>
                <a:path w="100" h="129" extrusionOk="0">
                  <a:moveTo>
                    <a:pt x="43" y="71"/>
                  </a:moveTo>
                  <a:cubicBezTo>
                    <a:pt x="15" y="85"/>
                    <a:pt x="15" y="114"/>
                    <a:pt x="1" y="128"/>
                  </a:cubicBezTo>
                  <a:cubicBezTo>
                    <a:pt x="43" y="85"/>
                    <a:pt x="57" y="43"/>
                    <a:pt x="100" y="0"/>
                  </a:cubicBezTo>
                  <a:lnTo>
                    <a:pt x="100" y="0"/>
                  </a:lnTo>
                  <a:cubicBezTo>
                    <a:pt x="57" y="14"/>
                    <a:pt x="57" y="43"/>
                    <a:pt x="43" y="71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695;p71"/>
            <p:cNvSpPr/>
            <p:nvPr/>
          </p:nvSpPr>
          <p:spPr>
            <a:xfrm>
              <a:off x="6830170" y="2877392"/>
              <a:ext cx="2482" cy="2965"/>
            </a:xfrm>
            <a:custGeom>
              <a:avLst/>
              <a:gdLst/>
              <a:ahLst/>
              <a:cxnLst/>
              <a:rect l="l" t="t" r="r" b="b"/>
              <a:pathLst>
                <a:path w="72" h="86" extrusionOk="0">
                  <a:moveTo>
                    <a:pt x="1" y="85"/>
                  </a:moveTo>
                  <a:cubicBezTo>
                    <a:pt x="15" y="57"/>
                    <a:pt x="44" y="29"/>
                    <a:pt x="72" y="0"/>
                  </a:cubicBezTo>
                  <a:lnTo>
                    <a:pt x="29" y="29"/>
                  </a:lnTo>
                  <a:cubicBezTo>
                    <a:pt x="15" y="57"/>
                    <a:pt x="1" y="71"/>
                    <a:pt x="1" y="85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696;p71"/>
            <p:cNvSpPr/>
            <p:nvPr/>
          </p:nvSpPr>
          <p:spPr>
            <a:xfrm>
              <a:off x="6838996" y="2870531"/>
              <a:ext cx="3448" cy="1482"/>
            </a:xfrm>
            <a:custGeom>
              <a:avLst/>
              <a:gdLst/>
              <a:ahLst/>
              <a:cxnLst/>
              <a:rect l="l" t="t" r="r" b="b"/>
              <a:pathLst>
                <a:path w="100" h="43" extrusionOk="0">
                  <a:moveTo>
                    <a:pt x="57" y="0"/>
                  </a:moveTo>
                  <a:cubicBezTo>
                    <a:pt x="43" y="0"/>
                    <a:pt x="29" y="15"/>
                    <a:pt x="0" y="43"/>
                  </a:cubicBezTo>
                  <a:cubicBezTo>
                    <a:pt x="43" y="15"/>
                    <a:pt x="57" y="0"/>
                    <a:pt x="100" y="0"/>
                  </a:cubicBezTo>
                  <a:lnTo>
                    <a:pt x="57" y="0"/>
                  </a:lnTo>
                  <a:cubicBezTo>
                    <a:pt x="71" y="0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697;p71"/>
            <p:cNvSpPr/>
            <p:nvPr/>
          </p:nvSpPr>
          <p:spPr>
            <a:xfrm>
              <a:off x="6845373" y="2870049"/>
              <a:ext cx="1965" cy="34"/>
            </a:xfrm>
            <a:custGeom>
              <a:avLst/>
              <a:gdLst/>
              <a:ahLst/>
              <a:cxnLst/>
              <a:rect l="l" t="t" r="r" b="b"/>
              <a:pathLst>
                <a:path w="57" h="1" extrusionOk="0">
                  <a:moveTo>
                    <a:pt x="57" y="0"/>
                  </a:moveTo>
                  <a:cubicBezTo>
                    <a:pt x="28" y="0"/>
                    <a:pt x="28" y="0"/>
                    <a:pt x="57" y="0"/>
                  </a:cubicBezTo>
                  <a:lnTo>
                    <a:pt x="1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7" y="0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698;p71"/>
            <p:cNvSpPr/>
            <p:nvPr/>
          </p:nvSpPr>
          <p:spPr>
            <a:xfrm>
              <a:off x="6841443" y="2870049"/>
              <a:ext cx="3448" cy="517"/>
            </a:xfrm>
            <a:custGeom>
              <a:avLst/>
              <a:gdLst/>
              <a:ahLst/>
              <a:cxnLst/>
              <a:rect l="l" t="t" r="r" b="b"/>
              <a:pathLst>
                <a:path w="100" h="15" extrusionOk="0">
                  <a:moveTo>
                    <a:pt x="71" y="0"/>
                  </a:moveTo>
                  <a:lnTo>
                    <a:pt x="71" y="0"/>
                  </a:lnTo>
                  <a:cubicBezTo>
                    <a:pt x="43" y="0"/>
                    <a:pt x="43" y="0"/>
                    <a:pt x="29" y="14"/>
                  </a:cubicBezTo>
                  <a:lnTo>
                    <a:pt x="0" y="14"/>
                  </a:lnTo>
                  <a:cubicBezTo>
                    <a:pt x="43" y="0"/>
                    <a:pt x="71" y="0"/>
                    <a:pt x="71" y="0"/>
                  </a:cubicBezTo>
                  <a:cubicBezTo>
                    <a:pt x="100" y="0"/>
                    <a:pt x="100" y="0"/>
                    <a:pt x="71" y="0"/>
                  </a:cubicBezTo>
                  <a:cubicBezTo>
                    <a:pt x="100" y="0"/>
                    <a:pt x="100" y="0"/>
                    <a:pt x="71" y="0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699;p71"/>
            <p:cNvSpPr/>
            <p:nvPr/>
          </p:nvSpPr>
          <p:spPr>
            <a:xfrm>
              <a:off x="6836065" y="2871979"/>
              <a:ext cx="2965" cy="1517"/>
            </a:xfrm>
            <a:custGeom>
              <a:avLst/>
              <a:gdLst/>
              <a:ahLst/>
              <a:cxnLst/>
              <a:rect l="l" t="t" r="r" b="b"/>
              <a:pathLst>
                <a:path w="86" h="44" extrusionOk="0">
                  <a:moveTo>
                    <a:pt x="85" y="1"/>
                  </a:moveTo>
                  <a:cubicBezTo>
                    <a:pt x="57" y="15"/>
                    <a:pt x="43" y="29"/>
                    <a:pt x="0" y="44"/>
                  </a:cubicBezTo>
                  <a:cubicBezTo>
                    <a:pt x="15" y="29"/>
                    <a:pt x="57" y="15"/>
                    <a:pt x="85" y="1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700;p71"/>
            <p:cNvSpPr/>
            <p:nvPr/>
          </p:nvSpPr>
          <p:spPr>
            <a:xfrm>
              <a:off x="6819414" y="2897938"/>
              <a:ext cx="1000" cy="4447"/>
            </a:xfrm>
            <a:custGeom>
              <a:avLst/>
              <a:gdLst/>
              <a:ahLst/>
              <a:cxnLst/>
              <a:rect l="l" t="t" r="r" b="b"/>
              <a:pathLst>
                <a:path w="29" h="129" extrusionOk="0">
                  <a:moveTo>
                    <a:pt x="1" y="128"/>
                  </a:moveTo>
                  <a:cubicBezTo>
                    <a:pt x="1" y="86"/>
                    <a:pt x="29" y="43"/>
                    <a:pt x="29" y="0"/>
                  </a:cubicBezTo>
                  <a:cubicBezTo>
                    <a:pt x="29" y="29"/>
                    <a:pt x="29" y="29"/>
                    <a:pt x="1" y="43"/>
                  </a:cubicBezTo>
                  <a:cubicBezTo>
                    <a:pt x="29" y="71"/>
                    <a:pt x="1" y="114"/>
                    <a:pt x="1" y="128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701;p71"/>
            <p:cNvSpPr/>
            <p:nvPr/>
          </p:nvSpPr>
          <p:spPr>
            <a:xfrm>
              <a:off x="6821862" y="2889113"/>
              <a:ext cx="2000" cy="3965"/>
            </a:xfrm>
            <a:custGeom>
              <a:avLst/>
              <a:gdLst/>
              <a:ahLst/>
              <a:cxnLst/>
              <a:rect l="l" t="t" r="r" b="b"/>
              <a:pathLst>
                <a:path w="58" h="115" extrusionOk="0">
                  <a:moveTo>
                    <a:pt x="29" y="86"/>
                  </a:moveTo>
                  <a:cubicBezTo>
                    <a:pt x="29" y="100"/>
                    <a:pt x="1" y="114"/>
                    <a:pt x="1" y="114"/>
                  </a:cubicBezTo>
                  <a:cubicBezTo>
                    <a:pt x="29" y="86"/>
                    <a:pt x="43" y="29"/>
                    <a:pt x="57" y="1"/>
                  </a:cubicBezTo>
                  <a:cubicBezTo>
                    <a:pt x="57" y="15"/>
                    <a:pt x="43" y="15"/>
                    <a:pt x="43" y="29"/>
                  </a:cubicBezTo>
                  <a:cubicBezTo>
                    <a:pt x="43" y="43"/>
                    <a:pt x="29" y="72"/>
                    <a:pt x="29" y="86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702;p71"/>
            <p:cNvSpPr/>
            <p:nvPr/>
          </p:nvSpPr>
          <p:spPr>
            <a:xfrm>
              <a:off x="6823827" y="2884735"/>
              <a:ext cx="2482" cy="3930"/>
            </a:xfrm>
            <a:custGeom>
              <a:avLst/>
              <a:gdLst/>
              <a:ahLst/>
              <a:cxnLst/>
              <a:rect l="l" t="t" r="r" b="b"/>
              <a:pathLst>
                <a:path w="72" h="114" extrusionOk="0">
                  <a:moveTo>
                    <a:pt x="43" y="71"/>
                  </a:moveTo>
                  <a:cubicBezTo>
                    <a:pt x="15" y="85"/>
                    <a:pt x="15" y="99"/>
                    <a:pt x="0" y="114"/>
                  </a:cubicBezTo>
                  <a:lnTo>
                    <a:pt x="0" y="114"/>
                  </a:lnTo>
                  <a:cubicBezTo>
                    <a:pt x="15" y="85"/>
                    <a:pt x="57" y="28"/>
                    <a:pt x="71" y="0"/>
                  </a:cubicBezTo>
                  <a:lnTo>
                    <a:pt x="71" y="14"/>
                  </a:lnTo>
                  <a:cubicBezTo>
                    <a:pt x="71" y="14"/>
                    <a:pt x="57" y="28"/>
                    <a:pt x="43" y="71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703;p71"/>
            <p:cNvSpPr/>
            <p:nvPr/>
          </p:nvSpPr>
          <p:spPr>
            <a:xfrm>
              <a:off x="6820897" y="2894008"/>
              <a:ext cx="1000" cy="3965"/>
            </a:xfrm>
            <a:custGeom>
              <a:avLst/>
              <a:gdLst/>
              <a:ahLst/>
              <a:cxnLst/>
              <a:rect l="l" t="t" r="r" b="b"/>
              <a:pathLst>
                <a:path w="29" h="115" extrusionOk="0">
                  <a:moveTo>
                    <a:pt x="14" y="43"/>
                  </a:moveTo>
                  <a:cubicBezTo>
                    <a:pt x="14" y="72"/>
                    <a:pt x="0" y="86"/>
                    <a:pt x="0" y="100"/>
                  </a:cubicBezTo>
                  <a:lnTo>
                    <a:pt x="0" y="114"/>
                  </a:lnTo>
                  <a:cubicBezTo>
                    <a:pt x="14" y="86"/>
                    <a:pt x="14" y="29"/>
                    <a:pt x="29" y="1"/>
                  </a:cubicBezTo>
                  <a:lnTo>
                    <a:pt x="29" y="1"/>
                  </a:lnTo>
                  <a:cubicBezTo>
                    <a:pt x="29" y="15"/>
                    <a:pt x="14" y="29"/>
                    <a:pt x="14" y="43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704;p71"/>
            <p:cNvSpPr/>
            <p:nvPr/>
          </p:nvSpPr>
          <p:spPr>
            <a:xfrm>
              <a:off x="5844419" y="3043798"/>
              <a:ext cx="217848" cy="144416"/>
            </a:xfrm>
            <a:custGeom>
              <a:avLst/>
              <a:gdLst/>
              <a:ahLst/>
              <a:cxnLst/>
              <a:rect l="l" t="t" r="r" b="b"/>
              <a:pathLst>
                <a:path w="6319" h="4189" extrusionOk="0">
                  <a:moveTo>
                    <a:pt x="6318" y="0"/>
                  </a:moveTo>
                  <a:lnTo>
                    <a:pt x="0" y="3635"/>
                  </a:lnTo>
                  <a:lnTo>
                    <a:pt x="0" y="4189"/>
                  </a:lnTo>
                  <a:lnTo>
                    <a:pt x="6318" y="554"/>
                  </a:lnTo>
                  <a:lnTo>
                    <a:pt x="6318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705;p71"/>
            <p:cNvSpPr/>
            <p:nvPr/>
          </p:nvSpPr>
          <p:spPr>
            <a:xfrm>
              <a:off x="5817494" y="3153426"/>
              <a:ext cx="26959" cy="34785"/>
            </a:xfrm>
            <a:custGeom>
              <a:avLst/>
              <a:gdLst/>
              <a:ahLst/>
              <a:cxnLst/>
              <a:rect l="l" t="t" r="r" b="b"/>
              <a:pathLst>
                <a:path w="782" h="1009" extrusionOk="0">
                  <a:moveTo>
                    <a:pt x="0" y="1"/>
                  </a:moveTo>
                  <a:lnTo>
                    <a:pt x="0" y="540"/>
                  </a:lnTo>
                  <a:lnTo>
                    <a:pt x="781" y="1009"/>
                  </a:lnTo>
                  <a:lnTo>
                    <a:pt x="781" y="45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06;p71"/>
            <p:cNvSpPr/>
            <p:nvPr/>
          </p:nvSpPr>
          <p:spPr>
            <a:xfrm>
              <a:off x="5817494" y="3027630"/>
              <a:ext cx="244772" cy="141520"/>
            </a:xfrm>
            <a:custGeom>
              <a:avLst/>
              <a:gdLst/>
              <a:ahLst/>
              <a:cxnLst/>
              <a:rect l="l" t="t" r="r" b="b"/>
              <a:pathLst>
                <a:path w="7100" h="4105" extrusionOk="0">
                  <a:moveTo>
                    <a:pt x="6304" y="1"/>
                  </a:moveTo>
                  <a:lnTo>
                    <a:pt x="0" y="3650"/>
                  </a:lnTo>
                  <a:lnTo>
                    <a:pt x="781" y="4104"/>
                  </a:lnTo>
                  <a:lnTo>
                    <a:pt x="7099" y="469"/>
                  </a:lnTo>
                  <a:lnTo>
                    <a:pt x="6304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707;p71"/>
            <p:cNvSpPr/>
            <p:nvPr/>
          </p:nvSpPr>
          <p:spPr>
            <a:xfrm>
              <a:off x="5844419" y="2972333"/>
              <a:ext cx="217330" cy="144416"/>
            </a:xfrm>
            <a:custGeom>
              <a:avLst/>
              <a:gdLst/>
              <a:ahLst/>
              <a:cxnLst/>
              <a:rect l="l" t="t" r="r" b="b"/>
              <a:pathLst>
                <a:path w="6304" h="4189" extrusionOk="0">
                  <a:moveTo>
                    <a:pt x="6304" y="1"/>
                  </a:moveTo>
                  <a:lnTo>
                    <a:pt x="0" y="3635"/>
                  </a:lnTo>
                  <a:lnTo>
                    <a:pt x="0" y="4189"/>
                  </a:lnTo>
                  <a:lnTo>
                    <a:pt x="6304" y="540"/>
                  </a:lnTo>
                  <a:lnTo>
                    <a:pt x="6304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708;p71"/>
            <p:cNvSpPr/>
            <p:nvPr/>
          </p:nvSpPr>
          <p:spPr>
            <a:xfrm>
              <a:off x="5816977" y="3081478"/>
              <a:ext cx="27477" cy="35268"/>
            </a:xfrm>
            <a:custGeom>
              <a:avLst/>
              <a:gdLst/>
              <a:ahLst/>
              <a:cxnLst/>
              <a:rect l="l" t="t" r="r" b="b"/>
              <a:pathLst>
                <a:path w="797" h="1023" extrusionOk="0">
                  <a:moveTo>
                    <a:pt x="1" y="1"/>
                  </a:moveTo>
                  <a:lnTo>
                    <a:pt x="1" y="554"/>
                  </a:lnTo>
                  <a:lnTo>
                    <a:pt x="796" y="1023"/>
                  </a:lnTo>
                  <a:lnTo>
                    <a:pt x="796" y="46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709;p71"/>
            <p:cNvSpPr/>
            <p:nvPr/>
          </p:nvSpPr>
          <p:spPr>
            <a:xfrm>
              <a:off x="5816977" y="2956165"/>
              <a:ext cx="244772" cy="141520"/>
            </a:xfrm>
            <a:custGeom>
              <a:avLst/>
              <a:gdLst/>
              <a:ahLst/>
              <a:cxnLst/>
              <a:rect l="l" t="t" r="r" b="b"/>
              <a:pathLst>
                <a:path w="7100" h="4105" extrusionOk="0">
                  <a:moveTo>
                    <a:pt x="6319" y="1"/>
                  </a:moveTo>
                  <a:lnTo>
                    <a:pt x="1" y="3636"/>
                  </a:lnTo>
                  <a:lnTo>
                    <a:pt x="796" y="4104"/>
                  </a:lnTo>
                  <a:lnTo>
                    <a:pt x="7100" y="470"/>
                  </a:lnTo>
                  <a:lnTo>
                    <a:pt x="6319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710;p71"/>
            <p:cNvSpPr/>
            <p:nvPr/>
          </p:nvSpPr>
          <p:spPr>
            <a:xfrm>
              <a:off x="6823344" y="2914589"/>
              <a:ext cx="34" cy="34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711;p71"/>
            <p:cNvSpPr/>
            <p:nvPr/>
          </p:nvSpPr>
          <p:spPr>
            <a:xfrm>
              <a:off x="6820380" y="2870049"/>
              <a:ext cx="33337" cy="44404"/>
            </a:xfrm>
            <a:custGeom>
              <a:avLst/>
              <a:gdLst/>
              <a:ahLst/>
              <a:cxnLst/>
              <a:rect l="l" t="t" r="r" b="b"/>
              <a:pathLst>
                <a:path w="967" h="1288" extrusionOk="0">
                  <a:moveTo>
                    <a:pt x="711" y="0"/>
                  </a:moveTo>
                  <a:cubicBezTo>
                    <a:pt x="682" y="0"/>
                    <a:pt x="654" y="0"/>
                    <a:pt x="640" y="14"/>
                  </a:cubicBezTo>
                  <a:cubicBezTo>
                    <a:pt x="597" y="29"/>
                    <a:pt x="583" y="29"/>
                    <a:pt x="540" y="57"/>
                  </a:cubicBezTo>
                  <a:cubicBezTo>
                    <a:pt x="512" y="71"/>
                    <a:pt x="498" y="85"/>
                    <a:pt x="455" y="100"/>
                  </a:cubicBezTo>
                  <a:cubicBezTo>
                    <a:pt x="441" y="100"/>
                    <a:pt x="441" y="128"/>
                    <a:pt x="427" y="128"/>
                  </a:cubicBezTo>
                  <a:lnTo>
                    <a:pt x="370" y="171"/>
                  </a:lnTo>
                  <a:lnTo>
                    <a:pt x="356" y="199"/>
                  </a:lnTo>
                  <a:cubicBezTo>
                    <a:pt x="328" y="213"/>
                    <a:pt x="299" y="242"/>
                    <a:pt x="285" y="284"/>
                  </a:cubicBezTo>
                  <a:cubicBezTo>
                    <a:pt x="242" y="312"/>
                    <a:pt x="228" y="355"/>
                    <a:pt x="186" y="412"/>
                  </a:cubicBezTo>
                  <a:cubicBezTo>
                    <a:pt x="157" y="440"/>
                    <a:pt x="143" y="497"/>
                    <a:pt x="115" y="525"/>
                  </a:cubicBezTo>
                  <a:cubicBezTo>
                    <a:pt x="100" y="568"/>
                    <a:pt x="86" y="625"/>
                    <a:pt x="72" y="653"/>
                  </a:cubicBezTo>
                  <a:cubicBezTo>
                    <a:pt x="44" y="696"/>
                    <a:pt x="29" y="738"/>
                    <a:pt x="29" y="781"/>
                  </a:cubicBezTo>
                  <a:lnTo>
                    <a:pt x="29" y="795"/>
                  </a:lnTo>
                  <a:cubicBezTo>
                    <a:pt x="15" y="838"/>
                    <a:pt x="15" y="880"/>
                    <a:pt x="15" y="923"/>
                  </a:cubicBezTo>
                  <a:cubicBezTo>
                    <a:pt x="1" y="1093"/>
                    <a:pt x="29" y="1207"/>
                    <a:pt x="115" y="1264"/>
                  </a:cubicBezTo>
                  <a:cubicBezTo>
                    <a:pt x="152" y="1280"/>
                    <a:pt x="189" y="1288"/>
                    <a:pt x="228" y="1288"/>
                  </a:cubicBezTo>
                  <a:cubicBezTo>
                    <a:pt x="292" y="1288"/>
                    <a:pt x="361" y="1266"/>
                    <a:pt x="441" y="1221"/>
                  </a:cubicBezTo>
                  <a:cubicBezTo>
                    <a:pt x="569" y="1150"/>
                    <a:pt x="668" y="1051"/>
                    <a:pt x="782" y="866"/>
                  </a:cubicBezTo>
                  <a:cubicBezTo>
                    <a:pt x="881" y="710"/>
                    <a:pt x="952" y="525"/>
                    <a:pt x="966" y="355"/>
                  </a:cubicBezTo>
                  <a:cubicBezTo>
                    <a:pt x="966" y="213"/>
                    <a:pt x="938" y="85"/>
                    <a:pt x="853" y="29"/>
                  </a:cubicBezTo>
                  <a:cubicBezTo>
                    <a:pt x="824" y="14"/>
                    <a:pt x="810" y="14"/>
                    <a:pt x="782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712;p71"/>
            <p:cNvSpPr/>
            <p:nvPr/>
          </p:nvSpPr>
          <p:spPr>
            <a:xfrm>
              <a:off x="6792490" y="2854846"/>
              <a:ext cx="55367" cy="58780"/>
            </a:xfrm>
            <a:custGeom>
              <a:avLst/>
              <a:gdLst/>
              <a:ahLst/>
              <a:cxnLst/>
              <a:rect l="l" t="t" r="r" b="b"/>
              <a:pathLst>
                <a:path w="1606" h="1705" extrusionOk="0">
                  <a:moveTo>
                    <a:pt x="1561" y="470"/>
                  </a:moveTo>
                  <a:lnTo>
                    <a:pt x="1605" y="498"/>
                  </a:lnTo>
                  <a:cubicBezTo>
                    <a:pt x="1605" y="470"/>
                    <a:pt x="1591" y="470"/>
                    <a:pt x="1591" y="470"/>
                  </a:cubicBezTo>
                  <a:close/>
                  <a:moveTo>
                    <a:pt x="625" y="1"/>
                  </a:moveTo>
                  <a:cubicBezTo>
                    <a:pt x="611" y="1"/>
                    <a:pt x="583" y="15"/>
                    <a:pt x="569" y="29"/>
                  </a:cubicBezTo>
                  <a:cubicBezTo>
                    <a:pt x="540" y="44"/>
                    <a:pt x="512" y="72"/>
                    <a:pt x="483" y="86"/>
                  </a:cubicBezTo>
                  <a:cubicBezTo>
                    <a:pt x="469" y="86"/>
                    <a:pt x="469" y="100"/>
                    <a:pt x="441" y="100"/>
                  </a:cubicBezTo>
                  <a:cubicBezTo>
                    <a:pt x="427" y="115"/>
                    <a:pt x="412" y="143"/>
                    <a:pt x="398" y="143"/>
                  </a:cubicBezTo>
                  <a:lnTo>
                    <a:pt x="370" y="157"/>
                  </a:lnTo>
                  <a:lnTo>
                    <a:pt x="356" y="171"/>
                  </a:lnTo>
                  <a:lnTo>
                    <a:pt x="327" y="214"/>
                  </a:lnTo>
                  <a:lnTo>
                    <a:pt x="270" y="257"/>
                  </a:lnTo>
                  <a:cubicBezTo>
                    <a:pt x="256" y="285"/>
                    <a:pt x="228" y="299"/>
                    <a:pt x="228" y="328"/>
                  </a:cubicBezTo>
                  <a:cubicBezTo>
                    <a:pt x="214" y="356"/>
                    <a:pt x="214" y="370"/>
                    <a:pt x="199" y="384"/>
                  </a:cubicBezTo>
                  <a:lnTo>
                    <a:pt x="199" y="399"/>
                  </a:lnTo>
                  <a:cubicBezTo>
                    <a:pt x="185" y="427"/>
                    <a:pt x="185" y="441"/>
                    <a:pt x="157" y="455"/>
                  </a:cubicBezTo>
                  <a:cubicBezTo>
                    <a:pt x="143" y="470"/>
                    <a:pt x="143" y="498"/>
                    <a:pt x="128" y="512"/>
                  </a:cubicBezTo>
                  <a:cubicBezTo>
                    <a:pt x="128" y="526"/>
                    <a:pt x="114" y="526"/>
                    <a:pt x="114" y="541"/>
                  </a:cubicBezTo>
                  <a:cubicBezTo>
                    <a:pt x="114" y="569"/>
                    <a:pt x="86" y="583"/>
                    <a:pt x="86" y="597"/>
                  </a:cubicBezTo>
                  <a:cubicBezTo>
                    <a:pt x="86" y="612"/>
                    <a:pt x="72" y="640"/>
                    <a:pt x="72" y="640"/>
                  </a:cubicBezTo>
                  <a:cubicBezTo>
                    <a:pt x="72" y="654"/>
                    <a:pt x="57" y="668"/>
                    <a:pt x="57" y="683"/>
                  </a:cubicBezTo>
                  <a:cubicBezTo>
                    <a:pt x="57" y="711"/>
                    <a:pt x="43" y="725"/>
                    <a:pt x="43" y="725"/>
                  </a:cubicBezTo>
                  <a:lnTo>
                    <a:pt x="43" y="739"/>
                  </a:lnTo>
                  <a:lnTo>
                    <a:pt x="43" y="810"/>
                  </a:lnTo>
                  <a:lnTo>
                    <a:pt x="15" y="895"/>
                  </a:lnTo>
                  <a:lnTo>
                    <a:pt x="1" y="1037"/>
                  </a:lnTo>
                  <a:cubicBezTo>
                    <a:pt x="15" y="1137"/>
                    <a:pt x="43" y="1208"/>
                    <a:pt x="114" y="1236"/>
                  </a:cubicBezTo>
                  <a:lnTo>
                    <a:pt x="909" y="1705"/>
                  </a:lnTo>
                  <a:cubicBezTo>
                    <a:pt x="824" y="1648"/>
                    <a:pt x="782" y="1534"/>
                    <a:pt x="796" y="1364"/>
                  </a:cubicBezTo>
                  <a:cubicBezTo>
                    <a:pt x="796" y="1321"/>
                    <a:pt x="796" y="1307"/>
                    <a:pt x="824" y="1279"/>
                  </a:cubicBezTo>
                  <a:cubicBezTo>
                    <a:pt x="824" y="1250"/>
                    <a:pt x="824" y="1250"/>
                    <a:pt x="838" y="1236"/>
                  </a:cubicBezTo>
                  <a:lnTo>
                    <a:pt x="838" y="1222"/>
                  </a:lnTo>
                  <a:lnTo>
                    <a:pt x="838" y="1208"/>
                  </a:lnTo>
                  <a:cubicBezTo>
                    <a:pt x="838" y="1179"/>
                    <a:pt x="853" y="1165"/>
                    <a:pt x="853" y="1151"/>
                  </a:cubicBezTo>
                  <a:cubicBezTo>
                    <a:pt x="853" y="1137"/>
                    <a:pt x="867" y="1108"/>
                    <a:pt x="867" y="1094"/>
                  </a:cubicBezTo>
                  <a:cubicBezTo>
                    <a:pt x="867" y="1080"/>
                    <a:pt x="895" y="1066"/>
                    <a:pt x="895" y="1066"/>
                  </a:cubicBezTo>
                  <a:cubicBezTo>
                    <a:pt x="895" y="1037"/>
                    <a:pt x="909" y="1023"/>
                    <a:pt x="909" y="1009"/>
                  </a:cubicBezTo>
                  <a:cubicBezTo>
                    <a:pt x="909" y="995"/>
                    <a:pt x="924" y="995"/>
                    <a:pt x="924" y="966"/>
                  </a:cubicBezTo>
                  <a:cubicBezTo>
                    <a:pt x="938" y="952"/>
                    <a:pt x="938" y="938"/>
                    <a:pt x="966" y="924"/>
                  </a:cubicBezTo>
                  <a:cubicBezTo>
                    <a:pt x="980" y="895"/>
                    <a:pt x="980" y="881"/>
                    <a:pt x="995" y="867"/>
                  </a:cubicBezTo>
                  <a:lnTo>
                    <a:pt x="995" y="853"/>
                  </a:lnTo>
                  <a:cubicBezTo>
                    <a:pt x="1009" y="824"/>
                    <a:pt x="1009" y="810"/>
                    <a:pt x="1037" y="796"/>
                  </a:cubicBezTo>
                  <a:lnTo>
                    <a:pt x="1080" y="739"/>
                  </a:lnTo>
                  <a:cubicBezTo>
                    <a:pt x="1108" y="725"/>
                    <a:pt x="1122" y="711"/>
                    <a:pt x="1122" y="683"/>
                  </a:cubicBezTo>
                  <a:lnTo>
                    <a:pt x="1151" y="654"/>
                  </a:lnTo>
                  <a:lnTo>
                    <a:pt x="1179" y="640"/>
                  </a:lnTo>
                  <a:lnTo>
                    <a:pt x="1193" y="612"/>
                  </a:lnTo>
                  <a:cubicBezTo>
                    <a:pt x="1208" y="597"/>
                    <a:pt x="1222" y="583"/>
                    <a:pt x="1250" y="583"/>
                  </a:cubicBezTo>
                  <a:cubicBezTo>
                    <a:pt x="1264" y="583"/>
                    <a:pt x="1264" y="569"/>
                    <a:pt x="1279" y="569"/>
                  </a:cubicBezTo>
                  <a:cubicBezTo>
                    <a:pt x="1321" y="541"/>
                    <a:pt x="1335" y="526"/>
                    <a:pt x="1364" y="512"/>
                  </a:cubicBezTo>
                  <a:cubicBezTo>
                    <a:pt x="1392" y="498"/>
                    <a:pt x="1406" y="498"/>
                    <a:pt x="1420" y="470"/>
                  </a:cubicBezTo>
                  <a:lnTo>
                    <a:pt x="1561" y="470"/>
                  </a:lnTo>
                  <a:lnTo>
                    <a:pt x="853" y="15"/>
                  </a:lnTo>
                  <a:cubicBezTo>
                    <a:pt x="838" y="1"/>
                    <a:pt x="824" y="1"/>
                    <a:pt x="824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713;p71"/>
            <p:cNvSpPr/>
            <p:nvPr/>
          </p:nvSpPr>
          <p:spPr>
            <a:xfrm>
              <a:off x="6712717" y="2855845"/>
              <a:ext cx="82257" cy="97909"/>
            </a:xfrm>
            <a:custGeom>
              <a:avLst/>
              <a:gdLst/>
              <a:ahLst/>
              <a:cxnLst/>
              <a:rect l="l" t="t" r="r" b="b"/>
              <a:pathLst>
                <a:path w="2386" h="2840" extrusionOk="0">
                  <a:moveTo>
                    <a:pt x="1591" y="0"/>
                  </a:moveTo>
                  <a:lnTo>
                    <a:pt x="1534" y="43"/>
                  </a:lnTo>
                  <a:cubicBezTo>
                    <a:pt x="1434" y="256"/>
                    <a:pt x="1349" y="441"/>
                    <a:pt x="1236" y="654"/>
                  </a:cubicBezTo>
                  <a:cubicBezTo>
                    <a:pt x="1108" y="909"/>
                    <a:pt x="966" y="1150"/>
                    <a:pt x="824" y="1406"/>
                  </a:cubicBezTo>
                  <a:cubicBezTo>
                    <a:pt x="810" y="1434"/>
                    <a:pt x="795" y="1477"/>
                    <a:pt x="753" y="1505"/>
                  </a:cubicBezTo>
                  <a:cubicBezTo>
                    <a:pt x="512" y="1960"/>
                    <a:pt x="256" y="2400"/>
                    <a:pt x="0" y="2840"/>
                  </a:cubicBezTo>
                  <a:lnTo>
                    <a:pt x="1520" y="1960"/>
                  </a:lnTo>
                  <a:lnTo>
                    <a:pt x="1647" y="895"/>
                  </a:lnTo>
                  <a:lnTo>
                    <a:pt x="2386" y="469"/>
                  </a:lnTo>
                  <a:lnTo>
                    <a:pt x="1591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714;p71"/>
            <p:cNvSpPr/>
            <p:nvPr/>
          </p:nvSpPr>
          <p:spPr>
            <a:xfrm>
              <a:off x="6615811" y="2752871"/>
              <a:ext cx="153241" cy="269422"/>
            </a:xfrm>
            <a:custGeom>
              <a:avLst/>
              <a:gdLst/>
              <a:ahLst/>
              <a:cxnLst/>
              <a:rect l="l" t="t" r="r" b="b"/>
              <a:pathLst>
                <a:path w="4445" h="7815" extrusionOk="0">
                  <a:moveTo>
                    <a:pt x="3882" y="1"/>
                  </a:moveTo>
                  <a:cubicBezTo>
                    <a:pt x="3856" y="1"/>
                    <a:pt x="3831" y="3"/>
                    <a:pt x="3805" y="6"/>
                  </a:cubicBezTo>
                  <a:cubicBezTo>
                    <a:pt x="3734" y="20"/>
                    <a:pt x="3677" y="20"/>
                    <a:pt x="3606" y="63"/>
                  </a:cubicBezTo>
                  <a:cubicBezTo>
                    <a:pt x="3635" y="205"/>
                    <a:pt x="3635" y="375"/>
                    <a:pt x="3606" y="602"/>
                  </a:cubicBezTo>
                  <a:lnTo>
                    <a:pt x="3606" y="631"/>
                  </a:lnTo>
                  <a:cubicBezTo>
                    <a:pt x="3592" y="702"/>
                    <a:pt x="3592" y="787"/>
                    <a:pt x="3564" y="872"/>
                  </a:cubicBezTo>
                  <a:lnTo>
                    <a:pt x="3564" y="914"/>
                  </a:lnTo>
                  <a:cubicBezTo>
                    <a:pt x="3550" y="985"/>
                    <a:pt x="3536" y="1028"/>
                    <a:pt x="3521" y="1099"/>
                  </a:cubicBezTo>
                  <a:cubicBezTo>
                    <a:pt x="3521" y="1127"/>
                    <a:pt x="3493" y="1142"/>
                    <a:pt x="3493" y="1156"/>
                  </a:cubicBezTo>
                  <a:cubicBezTo>
                    <a:pt x="3493" y="1198"/>
                    <a:pt x="3479" y="1213"/>
                    <a:pt x="3479" y="1241"/>
                  </a:cubicBezTo>
                  <a:cubicBezTo>
                    <a:pt x="3465" y="1284"/>
                    <a:pt x="3465" y="1312"/>
                    <a:pt x="3450" y="1340"/>
                  </a:cubicBezTo>
                  <a:cubicBezTo>
                    <a:pt x="3422" y="1369"/>
                    <a:pt x="3408" y="1426"/>
                    <a:pt x="3394" y="1454"/>
                  </a:cubicBezTo>
                  <a:cubicBezTo>
                    <a:pt x="3379" y="1497"/>
                    <a:pt x="3379" y="1511"/>
                    <a:pt x="3351" y="1553"/>
                  </a:cubicBezTo>
                  <a:cubicBezTo>
                    <a:pt x="3351" y="1568"/>
                    <a:pt x="3337" y="1568"/>
                    <a:pt x="3337" y="1582"/>
                  </a:cubicBezTo>
                  <a:cubicBezTo>
                    <a:pt x="3308" y="1667"/>
                    <a:pt x="3266" y="1781"/>
                    <a:pt x="3209" y="1866"/>
                  </a:cubicBezTo>
                  <a:cubicBezTo>
                    <a:pt x="3138" y="2008"/>
                    <a:pt x="3067" y="2164"/>
                    <a:pt x="2996" y="2334"/>
                  </a:cubicBezTo>
                  <a:cubicBezTo>
                    <a:pt x="2996" y="2348"/>
                    <a:pt x="2982" y="2363"/>
                    <a:pt x="2982" y="2377"/>
                  </a:cubicBezTo>
                  <a:cubicBezTo>
                    <a:pt x="2953" y="2434"/>
                    <a:pt x="2911" y="2505"/>
                    <a:pt x="2897" y="2576"/>
                  </a:cubicBezTo>
                  <a:cubicBezTo>
                    <a:pt x="2882" y="2618"/>
                    <a:pt x="2854" y="2632"/>
                    <a:pt x="2840" y="2661"/>
                  </a:cubicBezTo>
                  <a:cubicBezTo>
                    <a:pt x="2783" y="2774"/>
                    <a:pt x="2712" y="2902"/>
                    <a:pt x="2669" y="3016"/>
                  </a:cubicBezTo>
                  <a:cubicBezTo>
                    <a:pt x="2669" y="3016"/>
                    <a:pt x="2669" y="3044"/>
                    <a:pt x="2641" y="3044"/>
                  </a:cubicBezTo>
                  <a:cubicBezTo>
                    <a:pt x="2570" y="3186"/>
                    <a:pt x="2485" y="3342"/>
                    <a:pt x="2400" y="3484"/>
                  </a:cubicBezTo>
                  <a:lnTo>
                    <a:pt x="2130" y="3967"/>
                  </a:lnTo>
                  <a:lnTo>
                    <a:pt x="2116" y="3981"/>
                  </a:lnTo>
                  <a:cubicBezTo>
                    <a:pt x="2101" y="3995"/>
                    <a:pt x="2073" y="4038"/>
                    <a:pt x="2073" y="4052"/>
                  </a:cubicBezTo>
                  <a:cubicBezTo>
                    <a:pt x="1988" y="4208"/>
                    <a:pt x="1889" y="4393"/>
                    <a:pt x="1775" y="4549"/>
                  </a:cubicBezTo>
                  <a:lnTo>
                    <a:pt x="1676" y="4705"/>
                  </a:lnTo>
                  <a:cubicBezTo>
                    <a:pt x="1548" y="4904"/>
                    <a:pt x="1420" y="5117"/>
                    <a:pt x="1278" y="5330"/>
                  </a:cubicBezTo>
                  <a:cubicBezTo>
                    <a:pt x="866" y="5983"/>
                    <a:pt x="440" y="6665"/>
                    <a:pt x="0" y="7346"/>
                  </a:cubicBezTo>
                  <a:lnTo>
                    <a:pt x="795" y="7815"/>
                  </a:lnTo>
                  <a:cubicBezTo>
                    <a:pt x="1221" y="7119"/>
                    <a:pt x="1647" y="6452"/>
                    <a:pt x="2073" y="5784"/>
                  </a:cubicBezTo>
                  <a:cubicBezTo>
                    <a:pt x="2130" y="5685"/>
                    <a:pt x="2201" y="5600"/>
                    <a:pt x="2258" y="5500"/>
                  </a:cubicBezTo>
                  <a:cubicBezTo>
                    <a:pt x="2329" y="5401"/>
                    <a:pt x="2400" y="5287"/>
                    <a:pt x="2456" y="5174"/>
                  </a:cubicBezTo>
                  <a:lnTo>
                    <a:pt x="2556" y="5004"/>
                  </a:lnTo>
                  <a:cubicBezTo>
                    <a:pt x="2669" y="4833"/>
                    <a:pt x="2755" y="4677"/>
                    <a:pt x="2854" y="4521"/>
                  </a:cubicBezTo>
                  <a:cubicBezTo>
                    <a:pt x="2897" y="4492"/>
                    <a:pt x="2911" y="4478"/>
                    <a:pt x="2911" y="4450"/>
                  </a:cubicBezTo>
                  <a:lnTo>
                    <a:pt x="2925" y="4421"/>
                  </a:lnTo>
                  <a:lnTo>
                    <a:pt x="3195" y="3939"/>
                  </a:lnTo>
                  <a:cubicBezTo>
                    <a:pt x="3280" y="3782"/>
                    <a:pt x="3351" y="3641"/>
                    <a:pt x="3450" y="3499"/>
                  </a:cubicBezTo>
                  <a:cubicBezTo>
                    <a:pt x="3450" y="3499"/>
                    <a:pt x="3450" y="3484"/>
                    <a:pt x="3465" y="3484"/>
                  </a:cubicBezTo>
                  <a:cubicBezTo>
                    <a:pt x="3536" y="3357"/>
                    <a:pt x="3592" y="3257"/>
                    <a:pt x="3635" y="3129"/>
                  </a:cubicBezTo>
                  <a:cubicBezTo>
                    <a:pt x="3663" y="3087"/>
                    <a:pt x="3677" y="3073"/>
                    <a:pt x="3692" y="3044"/>
                  </a:cubicBezTo>
                  <a:cubicBezTo>
                    <a:pt x="3734" y="2973"/>
                    <a:pt x="3763" y="2916"/>
                    <a:pt x="3777" y="2845"/>
                  </a:cubicBezTo>
                  <a:cubicBezTo>
                    <a:pt x="3777" y="2831"/>
                    <a:pt x="3805" y="2803"/>
                    <a:pt x="3805" y="2789"/>
                  </a:cubicBezTo>
                  <a:cubicBezTo>
                    <a:pt x="3876" y="2632"/>
                    <a:pt x="3947" y="2476"/>
                    <a:pt x="4018" y="2334"/>
                  </a:cubicBezTo>
                  <a:cubicBezTo>
                    <a:pt x="4047" y="2221"/>
                    <a:pt x="4103" y="2136"/>
                    <a:pt x="4132" y="2050"/>
                  </a:cubicBezTo>
                  <a:cubicBezTo>
                    <a:pt x="4132" y="2022"/>
                    <a:pt x="4160" y="2022"/>
                    <a:pt x="4160" y="2008"/>
                  </a:cubicBezTo>
                  <a:cubicBezTo>
                    <a:pt x="4174" y="1979"/>
                    <a:pt x="4174" y="1951"/>
                    <a:pt x="4189" y="1923"/>
                  </a:cubicBezTo>
                  <a:cubicBezTo>
                    <a:pt x="4203" y="1866"/>
                    <a:pt x="4231" y="1837"/>
                    <a:pt x="4245" y="1795"/>
                  </a:cubicBezTo>
                  <a:cubicBezTo>
                    <a:pt x="4260" y="1766"/>
                    <a:pt x="4260" y="1724"/>
                    <a:pt x="4274" y="1710"/>
                  </a:cubicBezTo>
                  <a:cubicBezTo>
                    <a:pt x="4274" y="1667"/>
                    <a:pt x="4302" y="1653"/>
                    <a:pt x="4302" y="1624"/>
                  </a:cubicBezTo>
                  <a:cubicBezTo>
                    <a:pt x="4302" y="1596"/>
                    <a:pt x="4316" y="1582"/>
                    <a:pt x="4316" y="1568"/>
                  </a:cubicBezTo>
                  <a:cubicBezTo>
                    <a:pt x="4331" y="1497"/>
                    <a:pt x="4345" y="1440"/>
                    <a:pt x="4373" y="1369"/>
                  </a:cubicBezTo>
                  <a:lnTo>
                    <a:pt x="4373" y="1340"/>
                  </a:lnTo>
                  <a:cubicBezTo>
                    <a:pt x="4387" y="1241"/>
                    <a:pt x="4402" y="1170"/>
                    <a:pt x="4402" y="1085"/>
                  </a:cubicBezTo>
                  <a:lnTo>
                    <a:pt x="4402" y="1071"/>
                  </a:lnTo>
                  <a:cubicBezTo>
                    <a:pt x="4444" y="787"/>
                    <a:pt x="4416" y="574"/>
                    <a:pt x="4373" y="418"/>
                  </a:cubicBezTo>
                  <a:cubicBezTo>
                    <a:pt x="4316" y="247"/>
                    <a:pt x="4245" y="148"/>
                    <a:pt x="4132" y="77"/>
                  </a:cubicBezTo>
                  <a:cubicBezTo>
                    <a:pt x="4055" y="22"/>
                    <a:pt x="3969" y="1"/>
                    <a:pt x="3882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715;p71"/>
            <p:cNvSpPr/>
            <p:nvPr/>
          </p:nvSpPr>
          <p:spPr>
            <a:xfrm>
              <a:off x="6632944" y="2700195"/>
              <a:ext cx="144898" cy="191405"/>
            </a:xfrm>
            <a:custGeom>
              <a:avLst/>
              <a:gdLst/>
              <a:ahLst/>
              <a:cxnLst/>
              <a:rect l="l" t="t" r="r" b="b"/>
              <a:pathLst>
                <a:path w="4203" h="5552" extrusionOk="0">
                  <a:moveTo>
                    <a:pt x="2953" y="0"/>
                  </a:moveTo>
                  <a:cubicBezTo>
                    <a:pt x="2911" y="0"/>
                    <a:pt x="2882" y="0"/>
                    <a:pt x="2840" y="29"/>
                  </a:cubicBezTo>
                  <a:lnTo>
                    <a:pt x="2811" y="29"/>
                  </a:lnTo>
                  <a:cubicBezTo>
                    <a:pt x="2783" y="29"/>
                    <a:pt x="2769" y="29"/>
                    <a:pt x="2755" y="43"/>
                  </a:cubicBezTo>
                  <a:cubicBezTo>
                    <a:pt x="2740" y="43"/>
                    <a:pt x="2712" y="57"/>
                    <a:pt x="2698" y="57"/>
                  </a:cubicBezTo>
                  <a:cubicBezTo>
                    <a:pt x="2684" y="57"/>
                    <a:pt x="2669" y="57"/>
                    <a:pt x="2641" y="71"/>
                  </a:cubicBezTo>
                  <a:cubicBezTo>
                    <a:pt x="2613" y="100"/>
                    <a:pt x="2570" y="100"/>
                    <a:pt x="2542" y="114"/>
                  </a:cubicBezTo>
                  <a:cubicBezTo>
                    <a:pt x="2527" y="114"/>
                    <a:pt x="2499" y="128"/>
                    <a:pt x="2485" y="128"/>
                  </a:cubicBezTo>
                  <a:cubicBezTo>
                    <a:pt x="2471" y="128"/>
                    <a:pt x="2456" y="142"/>
                    <a:pt x="2428" y="142"/>
                  </a:cubicBezTo>
                  <a:cubicBezTo>
                    <a:pt x="2414" y="142"/>
                    <a:pt x="2400" y="171"/>
                    <a:pt x="2385" y="171"/>
                  </a:cubicBezTo>
                  <a:cubicBezTo>
                    <a:pt x="2329" y="199"/>
                    <a:pt x="2258" y="213"/>
                    <a:pt x="2201" y="256"/>
                  </a:cubicBezTo>
                  <a:cubicBezTo>
                    <a:pt x="2059" y="327"/>
                    <a:pt x="1931" y="412"/>
                    <a:pt x="1817" y="497"/>
                  </a:cubicBezTo>
                  <a:cubicBezTo>
                    <a:pt x="1789" y="526"/>
                    <a:pt x="1775" y="526"/>
                    <a:pt x="1775" y="540"/>
                  </a:cubicBezTo>
                  <a:cubicBezTo>
                    <a:pt x="1647" y="625"/>
                    <a:pt x="1548" y="725"/>
                    <a:pt x="1434" y="824"/>
                  </a:cubicBezTo>
                  <a:lnTo>
                    <a:pt x="1406" y="867"/>
                  </a:lnTo>
                  <a:lnTo>
                    <a:pt x="1335" y="938"/>
                  </a:lnTo>
                  <a:cubicBezTo>
                    <a:pt x="1278" y="980"/>
                    <a:pt x="1221" y="1051"/>
                    <a:pt x="1179" y="1122"/>
                  </a:cubicBezTo>
                  <a:cubicBezTo>
                    <a:pt x="1108" y="1193"/>
                    <a:pt x="1051" y="1264"/>
                    <a:pt x="980" y="1363"/>
                  </a:cubicBezTo>
                  <a:cubicBezTo>
                    <a:pt x="923" y="1434"/>
                    <a:pt x="895" y="1477"/>
                    <a:pt x="838" y="1548"/>
                  </a:cubicBezTo>
                  <a:cubicBezTo>
                    <a:pt x="795" y="1605"/>
                    <a:pt x="753" y="1676"/>
                    <a:pt x="710" y="1733"/>
                  </a:cubicBezTo>
                  <a:cubicBezTo>
                    <a:pt x="696" y="1747"/>
                    <a:pt x="682" y="1789"/>
                    <a:pt x="653" y="1804"/>
                  </a:cubicBezTo>
                  <a:lnTo>
                    <a:pt x="611" y="1903"/>
                  </a:lnTo>
                  <a:cubicBezTo>
                    <a:pt x="582" y="1946"/>
                    <a:pt x="568" y="1960"/>
                    <a:pt x="554" y="2002"/>
                  </a:cubicBezTo>
                  <a:cubicBezTo>
                    <a:pt x="540" y="2017"/>
                    <a:pt x="540" y="2031"/>
                    <a:pt x="511" y="2045"/>
                  </a:cubicBezTo>
                  <a:cubicBezTo>
                    <a:pt x="511" y="2073"/>
                    <a:pt x="497" y="2073"/>
                    <a:pt x="497" y="2088"/>
                  </a:cubicBezTo>
                  <a:cubicBezTo>
                    <a:pt x="469" y="2144"/>
                    <a:pt x="440" y="2215"/>
                    <a:pt x="412" y="2258"/>
                  </a:cubicBezTo>
                  <a:cubicBezTo>
                    <a:pt x="412" y="2286"/>
                    <a:pt x="398" y="2286"/>
                    <a:pt x="398" y="2301"/>
                  </a:cubicBezTo>
                  <a:cubicBezTo>
                    <a:pt x="369" y="2357"/>
                    <a:pt x="355" y="2386"/>
                    <a:pt x="341" y="2442"/>
                  </a:cubicBezTo>
                  <a:cubicBezTo>
                    <a:pt x="341" y="2457"/>
                    <a:pt x="312" y="2471"/>
                    <a:pt x="312" y="2499"/>
                  </a:cubicBezTo>
                  <a:cubicBezTo>
                    <a:pt x="298" y="2513"/>
                    <a:pt x="298" y="2542"/>
                    <a:pt x="284" y="2570"/>
                  </a:cubicBezTo>
                  <a:cubicBezTo>
                    <a:pt x="284" y="2584"/>
                    <a:pt x="270" y="2599"/>
                    <a:pt x="270" y="2627"/>
                  </a:cubicBezTo>
                  <a:cubicBezTo>
                    <a:pt x="241" y="2684"/>
                    <a:pt x="227" y="2726"/>
                    <a:pt x="213" y="2769"/>
                  </a:cubicBezTo>
                  <a:cubicBezTo>
                    <a:pt x="213" y="2797"/>
                    <a:pt x="199" y="2812"/>
                    <a:pt x="199" y="2826"/>
                  </a:cubicBezTo>
                  <a:cubicBezTo>
                    <a:pt x="170" y="2868"/>
                    <a:pt x="170" y="2883"/>
                    <a:pt x="156" y="2911"/>
                  </a:cubicBezTo>
                  <a:cubicBezTo>
                    <a:pt x="142" y="2968"/>
                    <a:pt x="128" y="3010"/>
                    <a:pt x="128" y="3053"/>
                  </a:cubicBezTo>
                  <a:lnTo>
                    <a:pt x="128" y="3096"/>
                  </a:lnTo>
                  <a:cubicBezTo>
                    <a:pt x="128" y="3110"/>
                    <a:pt x="100" y="3152"/>
                    <a:pt x="100" y="3167"/>
                  </a:cubicBezTo>
                  <a:cubicBezTo>
                    <a:pt x="85" y="3223"/>
                    <a:pt x="71" y="3266"/>
                    <a:pt x="71" y="3323"/>
                  </a:cubicBezTo>
                  <a:lnTo>
                    <a:pt x="71" y="3365"/>
                  </a:lnTo>
                  <a:cubicBezTo>
                    <a:pt x="71" y="3380"/>
                    <a:pt x="71" y="3394"/>
                    <a:pt x="57" y="3408"/>
                  </a:cubicBezTo>
                  <a:cubicBezTo>
                    <a:pt x="29" y="3507"/>
                    <a:pt x="14" y="3578"/>
                    <a:pt x="14" y="3664"/>
                  </a:cubicBezTo>
                  <a:lnTo>
                    <a:pt x="14" y="3720"/>
                  </a:lnTo>
                  <a:lnTo>
                    <a:pt x="14" y="3749"/>
                  </a:lnTo>
                  <a:cubicBezTo>
                    <a:pt x="14" y="3805"/>
                    <a:pt x="14" y="3834"/>
                    <a:pt x="0" y="3891"/>
                  </a:cubicBezTo>
                  <a:lnTo>
                    <a:pt x="0" y="3962"/>
                  </a:lnTo>
                  <a:lnTo>
                    <a:pt x="0" y="4189"/>
                  </a:lnTo>
                  <a:cubicBezTo>
                    <a:pt x="43" y="4345"/>
                    <a:pt x="71" y="4487"/>
                    <a:pt x="114" y="4601"/>
                  </a:cubicBezTo>
                  <a:cubicBezTo>
                    <a:pt x="142" y="4728"/>
                    <a:pt x="199" y="4856"/>
                    <a:pt x="270" y="4941"/>
                  </a:cubicBezTo>
                  <a:cubicBezTo>
                    <a:pt x="327" y="4998"/>
                    <a:pt x="355" y="5055"/>
                    <a:pt x="412" y="5083"/>
                  </a:cubicBezTo>
                  <a:lnTo>
                    <a:pt x="1207" y="5552"/>
                  </a:lnTo>
                  <a:lnTo>
                    <a:pt x="1193" y="5523"/>
                  </a:lnTo>
                  <a:cubicBezTo>
                    <a:pt x="1179" y="5509"/>
                    <a:pt x="1150" y="5509"/>
                    <a:pt x="1136" y="5495"/>
                  </a:cubicBezTo>
                  <a:lnTo>
                    <a:pt x="1122" y="5467"/>
                  </a:lnTo>
                  <a:cubicBezTo>
                    <a:pt x="1093" y="5452"/>
                    <a:pt x="1079" y="5424"/>
                    <a:pt x="1051" y="5410"/>
                  </a:cubicBezTo>
                  <a:cubicBezTo>
                    <a:pt x="980" y="5310"/>
                    <a:pt x="923" y="5211"/>
                    <a:pt x="895" y="5069"/>
                  </a:cubicBezTo>
                  <a:cubicBezTo>
                    <a:pt x="852" y="4941"/>
                    <a:pt x="824" y="4799"/>
                    <a:pt x="795" y="4643"/>
                  </a:cubicBezTo>
                  <a:cubicBezTo>
                    <a:pt x="795" y="4572"/>
                    <a:pt x="781" y="4487"/>
                    <a:pt x="795" y="4416"/>
                  </a:cubicBezTo>
                  <a:lnTo>
                    <a:pt x="795" y="4345"/>
                  </a:lnTo>
                  <a:cubicBezTo>
                    <a:pt x="795" y="4288"/>
                    <a:pt x="795" y="4231"/>
                    <a:pt x="824" y="4175"/>
                  </a:cubicBezTo>
                  <a:cubicBezTo>
                    <a:pt x="824" y="4146"/>
                    <a:pt x="838" y="4132"/>
                    <a:pt x="838" y="4089"/>
                  </a:cubicBezTo>
                  <a:cubicBezTo>
                    <a:pt x="852" y="4004"/>
                    <a:pt x="852" y="3933"/>
                    <a:pt x="866" y="3848"/>
                  </a:cubicBezTo>
                  <a:cubicBezTo>
                    <a:pt x="866" y="3805"/>
                    <a:pt x="895" y="3791"/>
                    <a:pt x="895" y="3749"/>
                  </a:cubicBezTo>
                  <a:cubicBezTo>
                    <a:pt x="909" y="3706"/>
                    <a:pt x="909" y="3649"/>
                    <a:pt x="923" y="3593"/>
                  </a:cubicBezTo>
                  <a:cubicBezTo>
                    <a:pt x="923" y="3564"/>
                    <a:pt x="937" y="3522"/>
                    <a:pt x="937" y="3493"/>
                  </a:cubicBezTo>
                  <a:cubicBezTo>
                    <a:pt x="966" y="3436"/>
                    <a:pt x="980" y="3394"/>
                    <a:pt x="980" y="3351"/>
                  </a:cubicBezTo>
                  <a:cubicBezTo>
                    <a:pt x="994" y="3294"/>
                    <a:pt x="1008" y="3252"/>
                    <a:pt x="1008" y="3209"/>
                  </a:cubicBezTo>
                  <a:cubicBezTo>
                    <a:pt x="1037" y="3138"/>
                    <a:pt x="1065" y="3067"/>
                    <a:pt x="1079" y="2996"/>
                  </a:cubicBezTo>
                  <a:cubicBezTo>
                    <a:pt x="1108" y="2968"/>
                    <a:pt x="1108" y="2939"/>
                    <a:pt x="1122" y="2925"/>
                  </a:cubicBezTo>
                  <a:cubicBezTo>
                    <a:pt x="1136" y="2854"/>
                    <a:pt x="1179" y="2797"/>
                    <a:pt x="1207" y="2741"/>
                  </a:cubicBezTo>
                  <a:cubicBezTo>
                    <a:pt x="1207" y="2726"/>
                    <a:pt x="1221" y="2726"/>
                    <a:pt x="1221" y="2712"/>
                  </a:cubicBezTo>
                  <a:lnTo>
                    <a:pt x="1335" y="2499"/>
                  </a:lnTo>
                  <a:cubicBezTo>
                    <a:pt x="1349" y="2471"/>
                    <a:pt x="1349" y="2457"/>
                    <a:pt x="1363" y="2442"/>
                  </a:cubicBezTo>
                  <a:cubicBezTo>
                    <a:pt x="1406" y="2371"/>
                    <a:pt x="1434" y="2315"/>
                    <a:pt x="1477" y="2244"/>
                  </a:cubicBezTo>
                  <a:cubicBezTo>
                    <a:pt x="1562" y="2088"/>
                    <a:pt x="1675" y="1946"/>
                    <a:pt x="1775" y="1804"/>
                  </a:cubicBezTo>
                  <a:cubicBezTo>
                    <a:pt x="1888" y="1662"/>
                    <a:pt x="2002" y="1520"/>
                    <a:pt x="2130" y="1392"/>
                  </a:cubicBezTo>
                  <a:lnTo>
                    <a:pt x="2243" y="1292"/>
                  </a:lnTo>
                  <a:cubicBezTo>
                    <a:pt x="2343" y="1179"/>
                    <a:pt x="2456" y="1094"/>
                    <a:pt x="2570" y="1008"/>
                  </a:cubicBezTo>
                  <a:cubicBezTo>
                    <a:pt x="2598" y="980"/>
                    <a:pt x="2613" y="980"/>
                    <a:pt x="2613" y="966"/>
                  </a:cubicBezTo>
                  <a:cubicBezTo>
                    <a:pt x="2740" y="881"/>
                    <a:pt x="2854" y="796"/>
                    <a:pt x="2996" y="725"/>
                  </a:cubicBezTo>
                  <a:cubicBezTo>
                    <a:pt x="3067" y="682"/>
                    <a:pt x="3124" y="654"/>
                    <a:pt x="3180" y="625"/>
                  </a:cubicBezTo>
                  <a:cubicBezTo>
                    <a:pt x="3195" y="625"/>
                    <a:pt x="3209" y="611"/>
                    <a:pt x="3237" y="611"/>
                  </a:cubicBezTo>
                  <a:cubicBezTo>
                    <a:pt x="3266" y="597"/>
                    <a:pt x="3308" y="583"/>
                    <a:pt x="3337" y="583"/>
                  </a:cubicBezTo>
                  <a:cubicBezTo>
                    <a:pt x="3379" y="554"/>
                    <a:pt x="3408" y="554"/>
                    <a:pt x="3450" y="540"/>
                  </a:cubicBezTo>
                  <a:cubicBezTo>
                    <a:pt x="3479" y="526"/>
                    <a:pt x="3521" y="526"/>
                    <a:pt x="3550" y="497"/>
                  </a:cubicBezTo>
                  <a:cubicBezTo>
                    <a:pt x="3564" y="497"/>
                    <a:pt x="3592" y="497"/>
                    <a:pt x="3606" y="483"/>
                  </a:cubicBezTo>
                  <a:cubicBezTo>
                    <a:pt x="3663" y="469"/>
                    <a:pt x="3706" y="469"/>
                    <a:pt x="3763" y="469"/>
                  </a:cubicBezTo>
                  <a:lnTo>
                    <a:pt x="3947" y="469"/>
                  </a:lnTo>
                  <a:cubicBezTo>
                    <a:pt x="3976" y="469"/>
                    <a:pt x="4032" y="483"/>
                    <a:pt x="4061" y="497"/>
                  </a:cubicBezTo>
                  <a:lnTo>
                    <a:pt x="4089" y="497"/>
                  </a:lnTo>
                  <a:lnTo>
                    <a:pt x="4189" y="554"/>
                  </a:lnTo>
                  <a:lnTo>
                    <a:pt x="4203" y="554"/>
                  </a:lnTo>
                  <a:lnTo>
                    <a:pt x="3408" y="100"/>
                  </a:lnTo>
                  <a:cubicBezTo>
                    <a:pt x="3393" y="71"/>
                    <a:pt x="3351" y="71"/>
                    <a:pt x="3337" y="57"/>
                  </a:cubicBezTo>
                  <a:cubicBezTo>
                    <a:pt x="3337" y="57"/>
                    <a:pt x="3322" y="57"/>
                    <a:pt x="3322" y="43"/>
                  </a:cubicBezTo>
                  <a:lnTo>
                    <a:pt x="3308" y="43"/>
                  </a:lnTo>
                  <a:cubicBezTo>
                    <a:pt x="3280" y="43"/>
                    <a:pt x="3280" y="43"/>
                    <a:pt x="3266" y="29"/>
                  </a:cubicBezTo>
                  <a:cubicBezTo>
                    <a:pt x="3251" y="29"/>
                    <a:pt x="3251" y="29"/>
                    <a:pt x="3237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716;p71"/>
            <p:cNvSpPr/>
            <p:nvPr/>
          </p:nvSpPr>
          <p:spPr>
            <a:xfrm>
              <a:off x="6643217" y="2716846"/>
              <a:ext cx="152759" cy="306931"/>
            </a:xfrm>
            <a:custGeom>
              <a:avLst/>
              <a:gdLst/>
              <a:ahLst/>
              <a:cxnLst/>
              <a:rect l="l" t="t" r="r" b="b"/>
              <a:pathLst>
                <a:path w="4431" h="8903" extrusionOk="0">
                  <a:moveTo>
                    <a:pt x="3479" y="0"/>
                  </a:moveTo>
                  <a:cubicBezTo>
                    <a:pt x="3422" y="0"/>
                    <a:pt x="3379" y="0"/>
                    <a:pt x="3323" y="14"/>
                  </a:cubicBezTo>
                  <a:cubicBezTo>
                    <a:pt x="3308" y="14"/>
                    <a:pt x="3294" y="14"/>
                    <a:pt x="3266" y="43"/>
                  </a:cubicBezTo>
                  <a:cubicBezTo>
                    <a:pt x="3237" y="43"/>
                    <a:pt x="3195" y="57"/>
                    <a:pt x="3166" y="71"/>
                  </a:cubicBezTo>
                  <a:cubicBezTo>
                    <a:pt x="3124" y="100"/>
                    <a:pt x="3095" y="100"/>
                    <a:pt x="3053" y="114"/>
                  </a:cubicBezTo>
                  <a:cubicBezTo>
                    <a:pt x="3024" y="128"/>
                    <a:pt x="2982" y="142"/>
                    <a:pt x="2953" y="142"/>
                  </a:cubicBezTo>
                  <a:cubicBezTo>
                    <a:pt x="2925" y="142"/>
                    <a:pt x="2911" y="171"/>
                    <a:pt x="2897" y="171"/>
                  </a:cubicBezTo>
                  <a:cubicBezTo>
                    <a:pt x="2840" y="199"/>
                    <a:pt x="2769" y="213"/>
                    <a:pt x="2712" y="256"/>
                  </a:cubicBezTo>
                  <a:cubicBezTo>
                    <a:pt x="2570" y="327"/>
                    <a:pt x="2457" y="412"/>
                    <a:pt x="2329" y="497"/>
                  </a:cubicBezTo>
                  <a:cubicBezTo>
                    <a:pt x="2315" y="525"/>
                    <a:pt x="2286" y="525"/>
                    <a:pt x="2286" y="540"/>
                  </a:cubicBezTo>
                  <a:cubicBezTo>
                    <a:pt x="2173" y="625"/>
                    <a:pt x="2059" y="710"/>
                    <a:pt x="1960" y="824"/>
                  </a:cubicBezTo>
                  <a:lnTo>
                    <a:pt x="1846" y="923"/>
                  </a:lnTo>
                  <a:cubicBezTo>
                    <a:pt x="1718" y="1051"/>
                    <a:pt x="1605" y="1193"/>
                    <a:pt x="1491" y="1335"/>
                  </a:cubicBezTo>
                  <a:cubicBezTo>
                    <a:pt x="1392" y="1477"/>
                    <a:pt x="1278" y="1633"/>
                    <a:pt x="1193" y="1775"/>
                  </a:cubicBezTo>
                  <a:cubicBezTo>
                    <a:pt x="1150" y="1846"/>
                    <a:pt x="1122" y="1903"/>
                    <a:pt x="1079" y="1974"/>
                  </a:cubicBezTo>
                  <a:cubicBezTo>
                    <a:pt x="1065" y="1988"/>
                    <a:pt x="1065" y="2016"/>
                    <a:pt x="1051" y="2030"/>
                  </a:cubicBezTo>
                  <a:lnTo>
                    <a:pt x="937" y="2243"/>
                  </a:lnTo>
                  <a:cubicBezTo>
                    <a:pt x="937" y="2258"/>
                    <a:pt x="923" y="2258"/>
                    <a:pt x="923" y="2272"/>
                  </a:cubicBezTo>
                  <a:cubicBezTo>
                    <a:pt x="895" y="2329"/>
                    <a:pt x="866" y="2400"/>
                    <a:pt x="838" y="2456"/>
                  </a:cubicBezTo>
                  <a:cubicBezTo>
                    <a:pt x="824" y="2471"/>
                    <a:pt x="824" y="2513"/>
                    <a:pt x="795" y="2527"/>
                  </a:cubicBezTo>
                  <a:cubicBezTo>
                    <a:pt x="767" y="2598"/>
                    <a:pt x="753" y="2669"/>
                    <a:pt x="724" y="2740"/>
                  </a:cubicBezTo>
                  <a:cubicBezTo>
                    <a:pt x="710" y="2797"/>
                    <a:pt x="696" y="2826"/>
                    <a:pt x="696" y="2882"/>
                  </a:cubicBezTo>
                  <a:cubicBezTo>
                    <a:pt x="682" y="2939"/>
                    <a:pt x="653" y="2968"/>
                    <a:pt x="653" y="3024"/>
                  </a:cubicBezTo>
                  <a:cubicBezTo>
                    <a:pt x="639" y="3053"/>
                    <a:pt x="639" y="3095"/>
                    <a:pt x="639" y="3124"/>
                  </a:cubicBezTo>
                  <a:cubicBezTo>
                    <a:pt x="625" y="3181"/>
                    <a:pt x="611" y="3237"/>
                    <a:pt x="611" y="3294"/>
                  </a:cubicBezTo>
                  <a:cubicBezTo>
                    <a:pt x="611" y="3322"/>
                    <a:pt x="582" y="3337"/>
                    <a:pt x="582" y="3379"/>
                  </a:cubicBezTo>
                  <a:cubicBezTo>
                    <a:pt x="568" y="3464"/>
                    <a:pt x="554" y="3535"/>
                    <a:pt x="554" y="3621"/>
                  </a:cubicBezTo>
                  <a:cubicBezTo>
                    <a:pt x="554" y="3663"/>
                    <a:pt x="540" y="3677"/>
                    <a:pt x="540" y="3720"/>
                  </a:cubicBezTo>
                  <a:cubicBezTo>
                    <a:pt x="540" y="3763"/>
                    <a:pt x="540" y="3819"/>
                    <a:pt x="511" y="3876"/>
                  </a:cubicBezTo>
                  <a:lnTo>
                    <a:pt x="511" y="3947"/>
                  </a:lnTo>
                  <a:lnTo>
                    <a:pt x="511" y="4174"/>
                  </a:lnTo>
                  <a:cubicBezTo>
                    <a:pt x="540" y="4331"/>
                    <a:pt x="554" y="4473"/>
                    <a:pt x="611" y="4600"/>
                  </a:cubicBezTo>
                  <a:cubicBezTo>
                    <a:pt x="639" y="4728"/>
                    <a:pt x="696" y="4856"/>
                    <a:pt x="767" y="4941"/>
                  </a:cubicBezTo>
                  <a:cubicBezTo>
                    <a:pt x="781" y="4969"/>
                    <a:pt x="795" y="4984"/>
                    <a:pt x="838" y="5012"/>
                  </a:cubicBezTo>
                  <a:lnTo>
                    <a:pt x="852" y="5026"/>
                  </a:lnTo>
                  <a:cubicBezTo>
                    <a:pt x="866" y="5040"/>
                    <a:pt x="895" y="5069"/>
                    <a:pt x="909" y="5069"/>
                  </a:cubicBezTo>
                  <a:lnTo>
                    <a:pt x="1008" y="5111"/>
                  </a:lnTo>
                  <a:lnTo>
                    <a:pt x="1548" y="4260"/>
                  </a:lnTo>
                  <a:cubicBezTo>
                    <a:pt x="1335" y="4103"/>
                    <a:pt x="1264" y="3763"/>
                    <a:pt x="1321" y="3294"/>
                  </a:cubicBezTo>
                  <a:cubicBezTo>
                    <a:pt x="1335" y="3166"/>
                    <a:pt x="1349" y="3024"/>
                    <a:pt x="1406" y="2826"/>
                  </a:cubicBezTo>
                  <a:cubicBezTo>
                    <a:pt x="1463" y="2655"/>
                    <a:pt x="1534" y="2456"/>
                    <a:pt x="1633" y="2258"/>
                  </a:cubicBezTo>
                  <a:cubicBezTo>
                    <a:pt x="1747" y="2059"/>
                    <a:pt x="1860" y="1860"/>
                    <a:pt x="2031" y="1690"/>
                  </a:cubicBezTo>
                  <a:cubicBezTo>
                    <a:pt x="2187" y="1505"/>
                    <a:pt x="2386" y="1335"/>
                    <a:pt x="2627" y="1207"/>
                  </a:cubicBezTo>
                  <a:cubicBezTo>
                    <a:pt x="2684" y="1179"/>
                    <a:pt x="2741" y="1150"/>
                    <a:pt x="2783" y="1136"/>
                  </a:cubicBezTo>
                  <a:cubicBezTo>
                    <a:pt x="2840" y="1122"/>
                    <a:pt x="2911" y="1108"/>
                    <a:pt x="2982" y="1079"/>
                  </a:cubicBezTo>
                  <a:cubicBezTo>
                    <a:pt x="3011" y="1076"/>
                    <a:pt x="3039" y="1074"/>
                    <a:pt x="3068" y="1074"/>
                  </a:cubicBezTo>
                  <a:cubicBezTo>
                    <a:pt x="3165" y="1074"/>
                    <a:pt x="3257" y="1095"/>
                    <a:pt x="3323" y="1150"/>
                  </a:cubicBezTo>
                  <a:cubicBezTo>
                    <a:pt x="3422" y="1221"/>
                    <a:pt x="3493" y="1335"/>
                    <a:pt x="3550" y="1491"/>
                  </a:cubicBezTo>
                  <a:cubicBezTo>
                    <a:pt x="3607" y="1647"/>
                    <a:pt x="3621" y="1860"/>
                    <a:pt x="3592" y="2144"/>
                  </a:cubicBezTo>
                  <a:lnTo>
                    <a:pt x="3592" y="2172"/>
                  </a:lnTo>
                  <a:cubicBezTo>
                    <a:pt x="3564" y="2243"/>
                    <a:pt x="3564" y="2329"/>
                    <a:pt x="3550" y="2414"/>
                  </a:cubicBezTo>
                  <a:lnTo>
                    <a:pt x="3550" y="2456"/>
                  </a:lnTo>
                  <a:cubicBezTo>
                    <a:pt x="3536" y="2499"/>
                    <a:pt x="3521" y="2584"/>
                    <a:pt x="3493" y="2655"/>
                  </a:cubicBezTo>
                  <a:cubicBezTo>
                    <a:pt x="3493" y="2669"/>
                    <a:pt x="3479" y="2684"/>
                    <a:pt x="3479" y="2698"/>
                  </a:cubicBezTo>
                  <a:cubicBezTo>
                    <a:pt x="3479" y="2740"/>
                    <a:pt x="3465" y="2755"/>
                    <a:pt x="3465" y="2797"/>
                  </a:cubicBezTo>
                  <a:cubicBezTo>
                    <a:pt x="3450" y="2826"/>
                    <a:pt x="3450" y="2854"/>
                    <a:pt x="3422" y="2882"/>
                  </a:cubicBezTo>
                  <a:cubicBezTo>
                    <a:pt x="3408" y="2911"/>
                    <a:pt x="3394" y="2968"/>
                    <a:pt x="3379" y="3010"/>
                  </a:cubicBezTo>
                  <a:cubicBezTo>
                    <a:pt x="3351" y="3039"/>
                    <a:pt x="3351" y="3053"/>
                    <a:pt x="3337" y="3095"/>
                  </a:cubicBezTo>
                  <a:cubicBezTo>
                    <a:pt x="3337" y="3110"/>
                    <a:pt x="3323" y="3110"/>
                    <a:pt x="3323" y="3124"/>
                  </a:cubicBezTo>
                  <a:cubicBezTo>
                    <a:pt x="3280" y="3223"/>
                    <a:pt x="3252" y="3322"/>
                    <a:pt x="3195" y="3408"/>
                  </a:cubicBezTo>
                  <a:cubicBezTo>
                    <a:pt x="3124" y="3550"/>
                    <a:pt x="3053" y="3720"/>
                    <a:pt x="2982" y="3876"/>
                  </a:cubicBezTo>
                  <a:cubicBezTo>
                    <a:pt x="2982" y="3890"/>
                    <a:pt x="2968" y="3905"/>
                    <a:pt x="2968" y="3933"/>
                  </a:cubicBezTo>
                  <a:cubicBezTo>
                    <a:pt x="2925" y="4004"/>
                    <a:pt x="2911" y="4047"/>
                    <a:pt x="2882" y="4118"/>
                  </a:cubicBezTo>
                  <a:cubicBezTo>
                    <a:pt x="2854" y="4160"/>
                    <a:pt x="2840" y="4174"/>
                    <a:pt x="2826" y="4217"/>
                  </a:cubicBezTo>
                  <a:cubicBezTo>
                    <a:pt x="2769" y="4316"/>
                    <a:pt x="2698" y="4444"/>
                    <a:pt x="2641" y="4572"/>
                  </a:cubicBezTo>
                  <a:cubicBezTo>
                    <a:pt x="2641" y="4572"/>
                    <a:pt x="2641" y="4586"/>
                    <a:pt x="2627" y="4586"/>
                  </a:cubicBezTo>
                  <a:cubicBezTo>
                    <a:pt x="2556" y="4728"/>
                    <a:pt x="2471" y="4884"/>
                    <a:pt x="2386" y="5026"/>
                  </a:cubicBezTo>
                  <a:lnTo>
                    <a:pt x="2116" y="5509"/>
                  </a:lnTo>
                  <a:lnTo>
                    <a:pt x="2102" y="5523"/>
                  </a:lnTo>
                  <a:cubicBezTo>
                    <a:pt x="2073" y="5537"/>
                    <a:pt x="2059" y="5580"/>
                    <a:pt x="2059" y="5594"/>
                  </a:cubicBezTo>
                  <a:cubicBezTo>
                    <a:pt x="1974" y="5750"/>
                    <a:pt x="1860" y="5935"/>
                    <a:pt x="1761" y="6091"/>
                  </a:cubicBezTo>
                  <a:lnTo>
                    <a:pt x="1647" y="6247"/>
                  </a:lnTo>
                  <a:cubicBezTo>
                    <a:pt x="1576" y="6361"/>
                    <a:pt x="1505" y="6460"/>
                    <a:pt x="1463" y="6588"/>
                  </a:cubicBezTo>
                  <a:cubicBezTo>
                    <a:pt x="1406" y="6673"/>
                    <a:pt x="1335" y="6787"/>
                    <a:pt x="1278" y="6872"/>
                  </a:cubicBezTo>
                  <a:cubicBezTo>
                    <a:pt x="866" y="7525"/>
                    <a:pt x="440" y="8207"/>
                    <a:pt x="0" y="8902"/>
                  </a:cubicBezTo>
                  <a:lnTo>
                    <a:pt x="4132" y="6503"/>
                  </a:lnTo>
                  <a:lnTo>
                    <a:pt x="4302" y="5083"/>
                  </a:lnTo>
                  <a:lnTo>
                    <a:pt x="4316" y="4941"/>
                  </a:lnTo>
                  <a:lnTo>
                    <a:pt x="4359" y="4856"/>
                  </a:lnTo>
                  <a:lnTo>
                    <a:pt x="4359" y="4785"/>
                  </a:lnTo>
                  <a:lnTo>
                    <a:pt x="4359" y="4756"/>
                  </a:lnTo>
                  <a:lnTo>
                    <a:pt x="4387" y="4501"/>
                  </a:lnTo>
                  <a:lnTo>
                    <a:pt x="4387" y="4501"/>
                  </a:lnTo>
                  <a:lnTo>
                    <a:pt x="3649" y="4927"/>
                  </a:lnTo>
                  <a:lnTo>
                    <a:pt x="3521" y="5992"/>
                  </a:lnTo>
                  <a:lnTo>
                    <a:pt x="1988" y="6872"/>
                  </a:lnTo>
                  <a:cubicBezTo>
                    <a:pt x="2258" y="6432"/>
                    <a:pt x="2499" y="5992"/>
                    <a:pt x="2755" y="5537"/>
                  </a:cubicBezTo>
                  <a:cubicBezTo>
                    <a:pt x="2769" y="5509"/>
                    <a:pt x="2797" y="5466"/>
                    <a:pt x="2826" y="5438"/>
                  </a:cubicBezTo>
                  <a:cubicBezTo>
                    <a:pt x="2968" y="5182"/>
                    <a:pt x="3110" y="4941"/>
                    <a:pt x="3237" y="4686"/>
                  </a:cubicBezTo>
                  <a:cubicBezTo>
                    <a:pt x="3337" y="4473"/>
                    <a:pt x="3450" y="4274"/>
                    <a:pt x="3536" y="4061"/>
                  </a:cubicBezTo>
                  <a:lnTo>
                    <a:pt x="3550" y="4047"/>
                  </a:lnTo>
                  <a:cubicBezTo>
                    <a:pt x="3763" y="3592"/>
                    <a:pt x="3947" y="3166"/>
                    <a:pt x="4104" y="2740"/>
                  </a:cubicBezTo>
                  <a:cubicBezTo>
                    <a:pt x="4245" y="2314"/>
                    <a:pt x="4359" y="1917"/>
                    <a:pt x="4387" y="1534"/>
                  </a:cubicBezTo>
                  <a:cubicBezTo>
                    <a:pt x="4430" y="1207"/>
                    <a:pt x="4402" y="923"/>
                    <a:pt x="4359" y="696"/>
                  </a:cubicBezTo>
                  <a:cubicBezTo>
                    <a:pt x="4288" y="469"/>
                    <a:pt x="4189" y="284"/>
                    <a:pt x="4033" y="156"/>
                  </a:cubicBezTo>
                  <a:cubicBezTo>
                    <a:pt x="4004" y="128"/>
                    <a:pt x="3962" y="114"/>
                    <a:pt x="3933" y="85"/>
                  </a:cubicBezTo>
                  <a:lnTo>
                    <a:pt x="3905" y="85"/>
                  </a:lnTo>
                  <a:lnTo>
                    <a:pt x="3805" y="43"/>
                  </a:lnTo>
                  <a:lnTo>
                    <a:pt x="3777" y="43"/>
                  </a:lnTo>
                  <a:cubicBezTo>
                    <a:pt x="3749" y="14"/>
                    <a:pt x="3692" y="14"/>
                    <a:pt x="3663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717;p71"/>
            <p:cNvSpPr/>
            <p:nvPr/>
          </p:nvSpPr>
          <p:spPr>
            <a:xfrm>
              <a:off x="6192400" y="2150540"/>
              <a:ext cx="1351006" cy="798338"/>
            </a:xfrm>
            <a:custGeom>
              <a:avLst/>
              <a:gdLst/>
              <a:ahLst/>
              <a:cxnLst/>
              <a:rect l="l" t="t" r="r" b="b"/>
              <a:pathLst>
                <a:path w="39188" h="23157" extrusionOk="0">
                  <a:moveTo>
                    <a:pt x="39187" y="0"/>
                  </a:moveTo>
                  <a:lnTo>
                    <a:pt x="1" y="22632"/>
                  </a:lnTo>
                  <a:lnTo>
                    <a:pt x="1" y="23157"/>
                  </a:lnTo>
                  <a:lnTo>
                    <a:pt x="39187" y="554"/>
                  </a:lnTo>
                  <a:lnTo>
                    <a:pt x="39187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718;p71"/>
            <p:cNvSpPr/>
            <p:nvPr/>
          </p:nvSpPr>
          <p:spPr>
            <a:xfrm>
              <a:off x="6165476" y="2914589"/>
              <a:ext cx="26959" cy="34268"/>
            </a:xfrm>
            <a:custGeom>
              <a:avLst/>
              <a:gdLst/>
              <a:ahLst/>
              <a:cxnLst/>
              <a:rect l="l" t="t" r="r" b="b"/>
              <a:pathLst>
                <a:path w="782" h="994" extrusionOk="0">
                  <a:moveTo>
                    <a:pt x="1" y="0"/>
                  </a:moveTo>
                  <a:lnTo>
                    <a:pt x="1" y="554"/>
                  </a:lnTo>
                  <a:lnTo>
                    <a:pt x="782" y="994"/>
                  </a:lnTo>
                  <a:lnTo>
                    <a:pt x="782" y="46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719;p71"/>
            <p:cNvSpPr/>
            <p:nvPr/>
          </p:nvSpPr>
          <p:spPr>
            <a:xfrm>
              <a:off x="6165476" y="2134372"/>
              <a:ext cx="1377931" cy="796407"/>
            </a:xfrm>
            <a:custGeom>
              <a:avLst/>
              <a:gdLst/>
              <a:ahLst/>
              <a:cxnLst/>
              <a:rect l="l" t="t" r="r" b="b"/>
              <a:pathLst>
                <a:path w="39969" h="23101" extrusionOk="0">
                  <a:moveTo>
                    <a:pt x="39188" y="1"/>
                  </a:moveTo>
                  <a:lnTo>
                    <a:pt x="1" y="22632"/>
                  </a:lnTo>
                  <a:lnTo>
                    <a:pt x="782" y="23101"/>
                  </a:lnTo>
                  <a:lnTo>
                    <a:pt x="39968" y="469"/>
                  </a:lnTo>
                  <a:lnTo>
                    <a:pt x="39188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720;p71"/>
            <p:cNvSpPr/>
            <p:nvPr/>
          </p:nvSpPr>
          <p:spPr>
            <a:xfrm>
              <a:off x="6230597" y="2567539"/>
              <a:ext cx="174271" cy="119973"/>
            </a:xfrm>
            <a:custGeom>
              <a:avLst/>
              <a:gdLst/>
              <a:ahLst/>
              <a:cxnLst/>
              <a:rect l="l" t="t" r="r" b="b"/>
              <a:pathLst>
                <a:path w="5055" h="3480" extrusionOk="0">
                  <a:moveTo>
                    <a:pt x="5055" y="1"/>
                  </a:moveTo>
                  <a:lnTo>
                    <a:pt x="0" y="2940"/>
                  </a:lnTo>
                  <a:lnTo>
                    <a:pt x="0" y="3479"/>
                  </a:lnTo>
                  <a:lnTo>
                    <a:pt x="5055" y="555"/>
                  </a:lnTo>
                  <a:lnTo>
                    <a:pt x="5055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721;p71"/>
            <p:cNvSpPr/>
            <p:nvPr/>
          </p:nvSpPr>
          <p:spPr>
            <a:xfrm>
              <a:off x="6202708" y="2652724"/>
              <a:ext cx="27925" cy="34785"/>
            </a:xfrm>
            <a:custGeom>
              <a:avLst/>
              <a:gdLst/>
              <a:ahLst/>
              <a:cxnLst/>
              <a:rect l="l" t="t" r="r" b="b"/>
              <a:pathLst>
                <a:path w="810" h="1009" extrusionOk="0">
                  <a:moveTo>
                    <a:pt x="0" y="0"/>
                  </a:moveTo>
                  <a:lnTo>
                    <a:pt x="0" y="554"/>
                  </a:lnTo>
                  <a:lnTo>
                    <a:pt x="809" y="1008"/>
                  </a:lnTo>
                  <a:lnTo>
                    <a:pt x="809" y="4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722;p71"/>
            <p:cNvSpPr/>
            <p:nvPr/>
          </p:nvSpPr>
          <p:spPr>
            <a:xfrm>
              <a:off x="6202708" y="2551887"/>
              <a:ext cx="202161" cy="117008"/>
            </a:xfrm>
            <a:custGeom>
              <a:avLst/>
              <a:gdLst/>
              <a:ahLst/>
              <a:cxnLst/>
              <a:rect l="l" t="t" r="r" b="b"/>
              <a:pathLst>
                <a:path w="5864" h="3394" extrusionOk="0">
                  <a:moveTo>
                    <a:pt x="5083" y="0"/>
                  </a:moveTo>
                  <a:lnTo>
                    <a:pt x="0" y="2925"/>
                  </a:lnTo>
                  <a:lnTo>
                    <a:pt x="809" y="3394"/>
                  </a:lnTo>
                  <a:lnTo>
                    <a:pt x="5864" y="455"/>
                  </a:lnTo>
                  <a:lnTo>
                    <a:pt x="5083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723;p71"/>
            <p:cNvSpPr/>
            <p:nvPr/>
          </p:nvSpPr>
          <p:spPr>
            <a:xfrm>
              <a:off x="6774391" y="2376656"/>
              <a:ext cx="79327" cy="62193"/>
            </a:xfrm>
            <a:custGeom>
              <a:avLst/>
              <a:gdLst/>
              <a:ahLst/>
              <a:cxnLst/>
              <a:rect l="l" t="t" r="r" b="b"/>
              <a:pathLst>
                <a:path w="2301" h="1804" extrusionOk="0">
                  <a:moveTo>
                    <a:pt x="1505" y="1"/>
                  </a:moveTo>
                  <a:lnTo>
                    <a:pt x="0" y="881"/>
                  </a:lnTo>
                  <a:lnTo>
                    <a:pt x="0" y="1804"/>
                  </a:lnTo>
                  <a:lnTo>
                    <a:pt x="2300" y="469"/>
                  </a:lnTo>
                  <a:lnTo>
                    <a:pt x="1505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724;p71"/>
            <p:cNvSpPr/>
            <p:nvPr/>
          </p:nvSpPr>
          <p:spPr>
            <a:xfrm>
              <a:off x="6652008" y="2477975"/>
              <a:ext cx="26959" cy="34785"/>
            </a:xfrm>
            <a:custGeom>
              <a:avLst/>
              <a:gdLst/>
              <a:ahLst/>
              <a:cxnLst/>
              <a:rect l="l" t="t" r="r" b="b"/>
              <a:pathLst>
                <a:path w="782" h="1009" extrusionOk="0">
                  <a:moveTo>
                    <a:pt x="1" y="1"/>
                  </a:moveTo>
                  <a:lnTo>
                    <a:pt x="1" y="540"/>
                  </a:lnTo>
                  <a:lnTo>
                    <a:pt x="782" y="1009"/>
                  </a:lnTo>
                  <a:lnTo>
                    <a:pt x="782" y="45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725;p71"/>
            <p:cNvSpPr/>
            <p:nvPr/>
          </p:nvSpPr>
          <p:spPr>
            <a:xfrm>
              <a:off x="6652008" y="2432469"/>
              <a:ext cx="105769" cy="61193"/>
            </a:xfrm>
            <a:custGeom>
              <a:avLst/>
              <a:gdLst/>
              <a:ahLst/>
              <a:cxnLst/>
              <a:rect l="l" t="t" r="r" b="b"/>
              <a:pathLst>
                <a:path w="3068" h="1775" extrusionOk="0">
                  <a:moveTo>
                    <a:pt x="2287" y="0"/>
                  </a:moveTo>
                  <a:lnTo>
                    <a:pt x="1" y="1321"/>
                  </a:lnTo>
                  <a:lnTo>
                    <a:pt x="782" y="1775"/>
                  </a:lnTo>
                  <a:lnTo>
                    <a:pt x="3068" y="440"/>
                  </a:lnTo>
                  <a:lnTo>
                    <a:pt x="2287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726;p71"/>
            <p:cNvSpPr/>
            <p:nvPr/>
          </p:nvSpPr>
          <p:spPr>
            <a:xfrm>
              <a:off x="6730333" y="2351214"/>
              <a:ext cx="27442" cy="96461"/>
            </a:xfrm>
            <a:custGeom>
              <a:avLst/>
              <a:gdLst/>
              <a:ahLst/>
              <a:cxnLst/>
              <a:rect l="l" t="t" r="r" b="b"/>
              <a:pathLst>
                <a:path w="796" h="2798" extrusionOk="0">
                  <a:moveTo>
                    <a:pt x="796" y="0"/>
                  </a:moveTo>
                  <a:lnTo>
                    <a:pt x="1" y="455"/>
                  </a:lnTo>
                  <a:lnTo>
                    <a:pt x="15" y="2357"/>
                  </a:lnTo>
                  <a:lnTo>
                    <a:pt x="796" y="2797"/>
                  </a:lnTo>
                  <a:lnTo>
                    <a:pt x="796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727;p71"/>
            <p:cNvSpPr/>
            <p:nvPr/>
          </p:nvSpPr>
          <p:spPr>
            <a:xfrm>
              <a:off x="6774391" y="2261133"/>
              <a:ext cx="78844" cy="61710"/>
            </a:xfrm>
            <a:custGeom>
              <a:avLst/>
              <a:gdLst/>
              <a:ahLst/>
              <a:cxnLst/>
              <a:rect l="l" t="t" r="r" b="b"/>
              <a:pathLst>
                <a:path w="2287" h="1790" extrusionOk="0">
                  <a:moveTo>
                    <a:pt x="1491" y="1"/>
                  </a:moveTo>
                  <a:lnTo>
                    <a:pt x="0" y="867"/>
                  </a:lnTo>
                  <a:lnTo>
                    <a:pt x="0" y="1790"/>
                  </a:lnTo>
                  <a:lnTo>
                    <a:pt x="2286" y="469"/>
                  </a:lnTo>
                  <a:lnTo>
                    <a:pt x="1491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728;p71"/>
            <p:cNvSpPr/>
            <p:nvPr/>
          </p:nvSpPr>
          <p:spPr>
            <a:xfrm>
              <a:off x="6651526" y="2316464"/>
              <a:ext cx="106252" cy="61710"/>
            </a:xfrm>
            <a:custGeom>
              <a:avLst/>
              <a:gdLst/>
              <a:ahLst/>
              <a:cxnLst/>
              <a:rect l="l" t="t" r="r" b="b"/>
              <a:pathLst>
                <a:path w="3082" h="1790" extrusionOk="0">
                  <a:moveTo>
                    <a:pt x="2287" y="0"/>
                  </a:moveTo>
                  <a:lnTo>
                    <a:pt x="1" y="1321"/>
                  </a:lnTo>
                  <a:lnTo>
                    <a:pt x="796" y="1789"/>
                  </a:lnTo>
                  <a:lnTo>
                    <a:pt x="3082" y="455"/>
                  </a:lnTo>
                  <a:lnTo>
                    <a:pt x="2287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729;p71"/>
            <p:cNvSpPr/>
            <p:nvPr/>
          </p:nvSpPr>
          <p:spPr>
            <a:xfrm>
              <a:off x="6651526" y="2361970"/>
              <a:ext cx="27442" cy="35268"/>
            </a:xfrm>
            <a:custGeom>
              <a:avLst/>
              <a:gdLst/>
              <a:ahLst/>
              <a:cxnLst/>
              <a:rect l="l" t="t" r="r" b="b"/>
              <a:pathLst>
                <a:path w="796" h="1023" extrusionOk="0">
                  <a:moveTo>
                    <a:pt x="1" y="1"/>
                  </a:moveTo>
                  <a:lnTo>
                    <a:pt x="1" y="554"/>
                  </a:lnTo>
                  <a:lnTo>
                    <a:pt x="796" y="1023"/>
                  </a:lnTo>
                  <a:lnTo>
                    <a:pt x="796" y="46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730;p71"/>
            <p:cNvSpPr/>
            <p:nvPr/>
          </p:nvSpPr>
          <p:spPr>
            <a:xfrm>
              <a:off x="6730333" y="2210249"/>
              <a:ext cx="27442" cy="121904"/>
            </a:xfrm>
            <a:custGeom>
              <a:avLst/>
              <a:gdLst/>
              <a:ahLst/>
              <a:cxnLst/>
              <a:rect l="l" t="t" r="r" b="b"/>
              <a:pathLst>
                <a:path w="796" h="3536" extrusionOk="0">
                  <a:moveTo>
                    <a:pt x="1" y="0"/>
                  </a:moveTo>
                  <a:lnTo>
                    <a:pt x="1" y="3081"/>
                  </a:lnTo>
                  <a:lnTo>
                    <a:pt x="796" y="3536"/>
                  </a:lnTo>
                  <a:lnTo>
                    <a:pt x="781" y="46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731;p71"/>
            <p:cNvSpPr/>
            <p:nvPr/>
          </p:nvSpPr>
          <p:spPr>
            <a:xfrm>
              <a:off x="6678933" y="2217110"/>
              <a:ext cx="174788" cy="295658"/>
            </a:xfrm>
            <a:custGeom>
              <a:avLst/>
              <a:gdLst/>
              <a:ahLst/>
              <a:cxnLst/>
              <a:rect l="l" t="t" r="r" b="b"/>
              <a:pathLst>
                <a:path w="5070" h="8576" extrusionOk="0">
                  <a:moveTo>
                    <a:pt x="2755" y="0"/>
                  </a:moveTo>
                  <a:lnTo>
                    <a:pt x="2272" y="270"/>
                  </a:lnTo>
                  <a:lnTo>
                    <a:pt x="2287" y="3337"/>
                  </a:lnTo>
                  <a:lnTo>
                    <a:pt x="1" y="4671"/>
                  </a:lnTo>
                  <a:lnTo>
                    <a:pt x="1" y="5225"/>
                  </a:lnTo>
                  <a:lnTo>
                    <a:pt x="1492" y="4345"/>
                  </a:lnTo>
                  <a:lnTo>
                    <a:pt x="2287" y="3890"/>
                  </a:lnTo>
                  <a:lnTo>
                    <a:pt x="2287" y="6687"/>
                  </a:lnTo>
                  <a:lnTo>
                    <a:pt x="1" y="8022"/>
                  </a:lnTo>
                  <a:lnTo>
                    <a:pt x="1" y="8576"/>
                  </a:lnTo>
                  <a:lnTo>
                    <a:pt x="2287" y="7241"/>
                  </a:lnTo>
                  <a:lnTo>
                    <a:pt x="2769" y="6971"/>
                  </a:lnTo>
                  <a:lnTo>
                    <a:pt x="5069" y="5651"/>
                  </a:lnTo>
                  <a:lnTo>
                    <a:pt x="5069" y="5097"/>
                  </a:lnTo>
                  <a:lnTo>
                    <a:pt x="2769" y="6432"/>
                  </a:lnTo>
                  <a:lnTo>
                    <a:pt x="2769" y="5509"/>
                  </a:lnTo>
                  <a:lnTo>
                    <a:pt x="2769" y="3621"/>
                  </a:lnTo>
                  <a:lnTo>
                    <a:pt x="5055" y="2286"/>
                  </a:lnTo>
                  <a:lnTo>
                    <a:pt x="5055" y="1746"/>
                  </a:lnTo>
                  <a:lnTo>
                    <a:pt x="2769" y="3067"/>
                  </a:lnTo>
                  <a:lnTo>
                    <a:pt x="2769" y="2144"/>
                  </a:lnTo>
                  <a:lnTo>
                    <a:pt x="2755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732;p71"/>
            <p:cNvSpPr/>
            <p:nvPr/>
          </p:nvSpPr>
          <p:spPr>
            <a:xfrm>
              <a:off x="7260924" y="2025710"/>
              <a:ext cx="181614" cy="120456"/>
            </a:xfrm>
            <a:custGeom>
              <a:avLst/>
              <a:gdLst/>
              <a:ahLst/>
              <a:cxnLst/>
              <a:rect l="l" t="t" r="r" b="b"/>
              <a:pathLst>
                <a:path w="5268" h="3494" extrusionOk="0">
                  <a:moveTo>
                    <a:pt x="4458" y="1"/>
                  </a:moveTo>
                  <a:lnTo>
                    <a:pt x="398" y="2343"/>
                  </a:lnTo>
                  <a:lnTo>
                    <a:pt x="0" y="3493"/>
                  </a:lnTo>
                  <a:lnTo>
                    <a:pt x="5268" y="455"/>
                  </a:lnTo>
                  <a:lnTo>
                    <a:pt x="4458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733;p71"/>
            <p:cNvSpPr/>
            <p:nvPr/>
          </p:nvSpPr>
          <p:spPr>
            <a:xfrm>
              <a:off x="7234482" y="1843617"/>
              <a:ext cx="246738" cy="334856"/>
            </a:xfrm>
            <a:custGeom>
              <a:avLst/>
              <a:gdLst/>
              <a:ahLst/>
              <a:cxnLst/>
              <a:rect l="l" t="t" r="r" b="b"/>
              <a:pathLst>
                <a:path w="7157" h="9713" extrusionOk="0">
                  <a:moveTo>
                    <a:pt x="3365" y="1506"/>
                  </a:moveTo>
                  <a:lnTo>
                    <a:pt x="6035" y="5737"/>
                  </a:lnTo>
                  <a:lnTo>
                    <a:pt x="767" y="8775"/>
                  </a:lnTo>
                  <a:lnTo>
                    <a:pt x="1165" y="7625"/>
                  </a:lnTo>
                  <a:lnTo>
                    <a:pt x="3195" y="2017"/>
                  </a:lnTo>
                  <a:lnTo>
                    <a:pt x="3365" y="1506"/>
                  </a:lnTo>
                  <a:close/>
                  <a:moveTo>
                    <a:pt x="3578" y="1"/>
                  </a:moveTo>
                  <a:lnTo>
                    <a:pt x="1" y="9712"/>
                  </a:lnTo>
                  <a:lnTo>
                    <a:pt x="1" y="9712"/>
                  </a:lnTo>
                  <a:lnTo>
                    <a:pt x="7156" y="5595"/>
                  </a:lnTo>
                  <a:lnTo>
                    <a:pt x="3578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734;p71"/>
            <p:cNvSpPr/>
            <p:nvPr/>
          </p:nvSpPr>
          <p:spPr>
            <a:xfrm>
              <a:off x="7207558" y="1827966"/>
              <a:ext cx="150311" cy="350507"/>
            </a:xfrm>
            <a:custGeom>
              <a:avLst/>
              <a:gdLst/>
              <a:ahLst/>
              <a:cxnLst/>
              <a:rect l="l" t="t" r="r" b="b"/>
              <a:pathLst>
                <a:path w="4360" h="10167" extrusionOk="0">
                  <a:moveTo>
                    <a:pt x="3564" y="1"/>
                  </a:moveTo>
                  <a:lnTo>
                    <a:pt x="1" y="9712"/>
                  </a:lnTo>
                  <a:lnTo>
                    <a:pt x="782" y="10166"/>
                  </a:lnTo>
                  <a:lnTo>
                    <a:pt x="4359" y="455"/>
                  </a:lnTo>
                  <a:lnTo>
                    <a:pt x="3564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735;p71"/>
            <p:cNvSpPr/>
            <p:nvPr/>
          </p:nvSpPr>
          <p:spPr>
            <a:xfrm>
              <a:off x="7184081" y="1693379"/>
              <a:ext cx="310827" cy="180166"/>
            </a:xfrm>
            <a:custGeom>
              <a:avLst/>
              <a:gdLst/>
              <a:ahLst/>
              <a:cxnLst/>
              <a:rect l="l" t="t" r="r" b="b"/>
              <a:pathLst>
                <a:path w="9016" h="5226" extrusionOk="0">
                  <a:moveTo>
                    <a:pt x="8235" y="0"/>
                  </a:moveTo>
                  <a:lnTo>
                    <a:pt x="0" y="4756"/>
                  </a:lnTo>
                  <a:lnTo>
                    <a:pt x="809" y="5225"/>
                  </a:lnTo>
                  <a:lnTo>
                    <a:pt x="9016" y="455"/>
                  </a:lnTo>
                  <a:lnTo>
                    <a:pt x="8235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736;p71"/>
            <p:cNvSpPr/>
            <p:nvPr/>
          </p:nvSpPr>
          <p:spPr>
            <a:xfrm>
              <a:off x="7053873" y="1857338"/>
              <a:ext cx="158137" cy="423422"/>
            </a:xfrm>
            <a:custGeom>
              <a:avLst/>
              <a:gdLst/>
              <a:ahLst/>
              <a:cxnLst/>
              <a:rect l="l" t="t" r="r" b="b"/>
              <a:pathLst>
                <a:path w="4587" h="12282" extrusionOk="0">
                  <a:moveTo>
                    <a:pt x="3777" y="0"/>
                  </a:moveTo>
                  <a:lnTo>
                    <a:pt x="0" y="11118"/>
                  </a:lnTo>
                  <a:lnTo>
                    <a:pt x="554" y="12282"/>
                  </a:lnTo>
                  <a:lnTo>
                    <a:pt x="4586" y="469"/>
                  </a:lnTo>
                  <a:lnTo>
                    <a:pt x="3777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737;p71"/>
            <p:cNvSpPr/>
            <p:nvPr/>
          </p:nvSpPr>
          <p:spPr>
            <a:xfrm>
              <a:off x="6995129" y="2185773"/>
              <a:ext cx="76397" cy="141485"/>
            </a:xfrm>
            <a:custGeom>
              <a:avLst/>
              <a:gdLst/>
              <a:ahLst/>
              <a:cxnLst/>
              <a:rect l="l" t="t" r="r" b="b"/>
              <a:pathLst>
                <a:path w="2216" h="4104" extrusionOk="0">
                  <a:moveTo>
                    <a:pt x="327" y="0"/>
                  </a:moveTo>
                  <a:lnTo>
                    <a:pt x="1" y="568"/>
                  </a:lnTo>
                  <a:lnTo>
                    <a:pt x="1435" y="3649"/>
                  </a:lnTo>
                  <a:lnTo>
                    <a:pt x="2216" y="4104"/>
                  </a:lnTo>
                  <a:lnTo>
                    <a:pt x="2216" y="4104"/>
                  </a:lnTo>
                  <a:lnTo>
                    <a:pt x="327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738;p71"/>
            <p:cNvSpPr/>
            <p:nvPr/>
          </p:nvSpPr>
          <p:spPr>
            <a:xfrm>
              <a:off x="6973100" y="1709031"/>
              <a:ext cx="521814" cy="618240"/>
            </a:xfrm>
            <a:custGeom>
              <a:avLst/>
              <a:gdLst/>
              <a:ahLst/>
              <a:cxnLst/>
              <a:rect l="l" t="t" r="r" b="b"/>
              <a:pathLst>
                <a:path w="15136" h="17933" extrusionOk="0">
                  <a:moveTo>
                    <a:pt x="15136" y="1"/>
                  </a:moveTo>
                  <a:lnTo>
                    <a:pt x="6929" y="4771"/>
                  </a:lnTo>
                  <a:lnTo>
                    <a:pt x="2897" y="16584"/>
                  </a:lnTo>
                  <a:lnTo>
                    <a:pt x="2343" y="15420"/>
                  </a:lnTo>
                  <a:lnTo>
                    <a:pt x="1137" y="12779"/>
                  </a:lnTo>
                  <a:lnTo>
                    <a:pt x="1" y="14738"/>
                  </a:lnTo>
                  <a:lnTo>
                    <a:pt x="342" y="14937"/>
                  </a:lnTo>
                  <a:lnTo>
                    <a:pt x="640" y="14397"/>
                  </a:lnTo>
                  <a:lnTo>
                    <a:pt x="966" y="13829"/>
                  </a:lnTo>
                  <a:lnTo>
                    <a:pt x="2855" y="17933"/>
                  </a:lnTo>
                  <a:lnTo>
                    <a:pt x="7228" y="5140"/>
                  </a:lnTo>
                  <a:lnTo>
                    <a:pt x="15136" y="554"/>
                  </a:lnTo>
                  <a:lnTo>
                    <a:pt x="15136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739;p71"/>
            <p:cNvSpPr/>
            <p:nvPr/>
          </p:nvSpPr>
          <p:spPr>
            <a:xfrm>
              <a:off x="6409242" y="2613079"/>
              <a:ext cx="30372" cy="47024"/>
            </a:xfrm>
            <a:custGeom>
              <a:avLst/>
              <a:gdLst/>
              <a:ahLst/>
              <a:cxnLst/>
              <a:rect l="l" t="t" r="r" b="b"/>
              <a:pathLst>
                <a:path w="881" h="1364" extrusionOk="0">
                  <a:moveTo>
                    <a:pt x="881" y="455"/>
                  </a:moveTo>
                  <a:lnTo>
                    <a:pt x="100" y="0"/>
                  </a:lnTo>
                  <a:lnTo>
                    <a:pt x="1" y="909"/>
                  </a:lnTo>
                  <a:lnTo>
                    <a:pt x="796" y="1363"/>
                  </a:ln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740;p71"/>
            <p:cNvSpPr/>
            <p:nvPr/>
          </p:nvSpPr>
          <p:spPr>
            <a:xfrm>
              <a:off x="6494427" y="2483732"/>
              <a:ext cx="77845" cy="104907"/>
            </a:xfrm>
            <a:custGeom>
              <a:avLst/>
              <a:gdLst/>
              <a:ahLst/>
              <a:cxnLst/>
              <a:rect l="l" t="t" r="r" b="b"/>
              <a:pathLst>
                <a:path w="2258" h="3043" extrusionOk="0">
                  <a:moveTo>
                    <a:pt x="1777" y="0"/>
                  </a:moveTo>
                  <a:cubicBezTo>
                    <a:pt x="1679" y="0"/>
                    <a:pt x="1569" y="25"/>
                    <a:pt x="1448" y="75"/>
                  </a:cubicBezTo>
                  <a:lnTo>
                    <a:pt x="1448" y="387"/>
                  </a:lnTo>
                  <a:lnTo>
                    <a:pt x="1448" y="458"/>
                  </a:lnTo>
                  <a:cubicBezTo>
                    <a:pt x="1448" y="515"/>
                    <a:pt x="1434" y="572"/>
                    <a:pt x="1406" y="643"/>
                  </a:cubicBezTo>
                  <a:lnTo>
                    <a:pt x="1406" y="685"/>
                  </a:lnTo>
                  <a:cubicBezTo>
                    <a:pt x="1406" y="700"/>
                    <a:pt x="1406" y="700"/>
                    <a:pt x="1391" y="714"/>
                  </a:cubicBezTo>
                  <a:cubicBezTo>
                    <a:pt x="1391" y="728"/>
                    <a:pt x="1377" y="771"/>
                    <a:pt x="1377" y="785"/>
                  </a:cubicBezTo>
                  <a:cubicBezTo>
                    <a:pt x="1349" y="827"/>
                    <a:pt x="1349" y="870"/>
                    <a:pt x="1335" y="913"/>
                  </a:cubicBezTo>
                  <a:cubicBezTo>
                    <a:pt x="1335" y="927"/>
                    <a:pt x="1320" y="969"/>
                    <a:pt x="1320" y="984"/>
                  </a:cubicBezTo>
                  <a:cubicBezTo>
                    <a:pt x="1320" y="998"/>
                    <a:pt x="1306" y="1012"/>
                    <a:pt x="1306" y="1040"/>
                  </a:cubicBezTo>
                  <a:lnTo>
                    <a:pt x="1249" y="1140"/>
                  </a:lnTo>
                  <a:lnTo>
                    <a:pt x="1193" y="1253"/>
                  </a:lnTo>
                  <a:cubicBezTo>
                    <a:pt x="1193" y="1268"/>
                    <a:pt x="1179" y="1268"/>
                    <a:pt x="1179" y="1268"/>
                  </a:cubicBezTo>
                  <a:cubicBezTo>
                    <a:pt x="1179" y="1268"/>
                    <a:pt x="1179" y="1282"/>
                    <a:pt x="1164" y="1282"/>
                  </a:cubicBezTo>
                  <a:cubicBezTo>
                    <a:pt x="1136" y="1296"/>
                    <a:pt x="1136" y="1324"/>
                    <a:pt x="1122" y="1353"/>
                  </a:cubicBezTo>
                  <a:lnTo>
                    <a:pt x="1065" y="1466"/>
                  </a:lnTo>
                  <a:lnTo>
                    <a:pt x="1022" y="1566"/>
                  </a:lnTo>
                  <a:cubicBezTo>
                    <a:pt x="1022" y="1566"/>
                    <a:pt x="1022" y="1580"/>
                    <a:pt x="994" y="1580"/>
                  </a:cubicBezTo>
                  <a:cubicBezTo>
                    <a:pt x="980" y="1622"/>
                    <a:pt x="951" y="1651"/>
                    <a:pt x="923" y="1693"/>
                  </a:cubicBezTo>
                  <a:cubicBezTo>
                    <a:pt x="895" y="1722"/>
                    <a:pt x="880" y="1764"/>
                    <a:pt x="838" y="1821"/>
                  </a:cubicBezTo>
                  <a:cubicBezTo>
                    <a:pt x="838" y="1821"/>
                    <a:pt x="838" y="1835"/>
                    <a:pt x="824" y="1835"/>
                  </a:cubicBezTo>
                  <a:cubicBezTo>
                    <a:pt x="781" y="1864"/>
                    <a:pt x="767" y="1906"/>
                    <a:pt x="738" y="1935"/>
                  </a:cubicBezTo>
                  <a:lnTo>
                    <a:pt x="625" y="2048"/>
                  </a:lnTo>
                  <a:lnTo>
                    <a:pt x="596" y="2077"/>
                  </a:lnTo>
                  <a:cubicBezTo>
                    <a:pt x="554" y="2119"/>
                    <a:pt x="525" y="2148"/>
                    <a:pt x="469" y="2190"/>
                  </a:cubicBezTo>
                  <a:cubicBezTo>
                    <a:pt x="454" y="2205"/>
                    <a:pt x="412" y="2219"/>
                    <a:pt x="398" y="2247"/>
                  </a:cubicBezTo>
                  <a:cubicBezTo>
                    <a:pt x="327" y="2290"/>
                    <a:pt x="256" y="2347"/>
                    <a:pt x="170" y="2403"/>
                  </a:cubicBezTo>
                  <a:cubicBezTo>
                    <a:pt x="114" y="2432"/>
                    <a:pt x="57" y="2460"/>
                    <a:pt x="0" y="2489"/>
                  </a:cubicBezTo>
                  <a:lnTo>
                    <a:pt x="0" y="2531"/>
                  </a:lnTo>
                  <a:lnTo>
                    <a:pt x="0" y="2531"/>
                  </a:lnTo>
                  <a:lnTo>
                    <a:pt x="0" y="2531"/>
                  </a:lnTo>
                  <a:cubicBezTo>
                    <a:pt x="0" y="2560"/>
                    <a:pt x="0" y="2616"/>
                    <a:pt x="28" y="2645"/>
                  </a:cubicBezTo>
                  <a:cubicBezTo>
                    <a:pt x="28" y="2687"/>
                    <a:pt x="43" y="2702"/>
                    <a:pt x="57" y="2744"/>
                  </a:cubicBezTo>
                  <a:cubicBezTo>
                    <a:pt x="57" y="2758"/>
                    <a:pt x="71" y="2773"/>
                    <a:pt x="71" y="2787"/>
                  </a:cubicBezTo>
                  <a:cubicBezTo>
                    <a:pt x="99" y="2815"/>
                    <a:pt x="99" y="2829"/>
                    <a:pt x="114" y="2844"/>
                  </a:cubicBezTo>
                  <a:cubicBezTo>
                    <a:pt x="128" y="2858"/>
                    <a:pt x="142" y="2886"/>
                    <a:pt x="142" y="2900"/>
                  </a:cubicBezTo>
                  <a:lnTo>
                    <a:pt x="185" y="2929"/>
                  </a:lnTo>
                  <a:cubicBezTo>
                    <a:pt x="185" y="2929"/>
                    <a:pt x="185" y="2957"/>
                    <a:pt x="199" y="2957"/>
                  </a:cubicBezTo>
                  <a:lnTo>
                    <a:pt x="213" y="2971"/>
                  </a:lnTo>
                  <a:cubicBezTo>
                    <a:pt x="241" y="2971"/>
                    <a:pt x="241" y="2986"/>
                    <a:pt x="256" y="2986"/>
                  </a:cubicBezTo>
                  <a:lnTo>
                    <a:pt x="270" y="2986"/>
                  </a:lnTo>
                  <a:cubicBezTo>
                    <a:pt x="284" y="2986"/>
                    <a:pt x="312" y="3000"/>
                    <a:pt x="312" y="3000"/>
                  </a:cubicBezTo>
                  <a:cubicBezTo>
                    <a:pt x="327" y="3000"/>
                    <a:pt x="327" y="3000"/>
                    <a:pt x="341" y="3028"/>
                  </a:cubicBezTo>
                  <a:cubicBezTo>
                    <a:pt x="355" y="3028"/>
                    <a:pt x="355" y="3042"/>
                    <a:pt x="383" y="3042"/>
                  </a:cubicBezTo>
                  <a:lnTo>
                    <a:pt x="554" y="3042"/>
                  </a:lnTo>
                  <a:cubicBezTo>
                    <a:pt x="582" y="3042"/>
                    <a:pt x="596" y="3028"/>
                    <a:pt x="611" y="3028"/>
                  </a:cubicBezTo>
                  <a:cubicBezTo>
                    <a:pt x="639" y="3028"/>
                    <a:pt x="667" y="3000"/>
                    <a:pt x="696" y="3000"/>
                  </a:cubicBezTo>
                  <a:lnTo>
                    <a:pt x="738" y="3000"/>
                  </a:lnTo>
                  <a:cubicBezTo>
                    <a:pt x="795" y="2986"/>
                    <a:pt x="866" y="2957"/>
                    <a:pt x="937" y="2915"/>
                  </a:cubicBezTo>
                  <a:cubicBezTo>
                    <a:pt x="1008" y="2858"/>
                    <a:pt x="1079" y="2829"/>
                    <a:pt x="1164" y="2758"/>
                  </a:cubicBezTo>
                  <a:cubicBezTo>
                    <a:pt x="1179" y="2744"/>
                    <a:pt x="1221" y="2716"/>
                    <a:pt x="1235" y="2702"/>
                  </a:cubicBezTo>
                  <a:lnTo>
                    <a:pt x="1335" y="2602"/>
                  </a:lnTo>
                  <a:cubicBezTo>
                    <a:pt x="1363" y="2574"/>
                    <a:pt x="1377" y="2574"/>
                    <a:pt x="1391" y="2560"/>
                  </a:cubicBezTo>
                  <a:cubicBezTo>
                    <a:pt x="1434" y="2531"/>
                    <a:pt x="1462" y="2489"/>
                    <a:pt x="1477" y="2460"/>
                  </a:cubicBezTo>
                  <a:cubicBezTo>
                    <a:pt x="1519" y="2418"/>
                    <a:pt x="1548" y="2389"/>
                    <a:pt x="1576" y="2347"/>
                  </a:cubicBezTo>
                  <a:cubicBezTo>
                    <a:pt x="1576" y="2347"/>
                    <a:pt x="1576" y="2332"/>
                    <a:pt x="1590" y="2332"/>
                  </a:cubicBezTo>
                  <a:cubicBezTo>
                    <a:pt x="1619" y="2290"/>
                    <a:pt x="1647" y="2261"/>
                    <a:pt x="1675" y="2205"/>
                  </a:cubicBezTo>
                  <a:cubicBezTo>
                    <a:pt x="1690" y="2176"/>
                    <a:pt x="1732" y="2134"/>
                    <a:pt x="1746" y="2105"/>
                  </a:cubicBezTo>
                  <a:cubicBezTo>
                    <a:pt x="1746" y="2105"/>
                    <a:pt x="1746" y="2077"/>
                    <a:pt x="1761" y="2077"/>
                  </a:cubicBezTo>
                  <a:lnTo>
                    <a:pt x="1817" y="1977"/>
                  </a:lnTo>
                  <a:lnTo>
                    <a:pt x="1874" y="1864"/>
                  </a:lnTo>
                  <a:cubicBezTo>
                    <a:pt x="1888" y="1850"/>
                    <a:pt x="1888" y="1835"/>
                    <a:pt x="1903" y="1821"/>
                  </a:cubicBezTo>
                  <a:lnTo>
                    <a:pt x="1903" y="1793"/>
                  </a:lnTo>
                  <a:cubicBezTo>
                    <a:pt x="1903" y="1793"/>
                    <a:pt x="1903" y="1779"/>
                    <a:pt x="1931" y="1779"/>
                  </a:cubicBezTo>
                  <a:lnTo>
                    <a:pt x="1974" y="1679"/>
                  </a:lnTo>
                  <a:lnTo>
                    <a:pt x="2030" y="1566"/>
                  </a:lnTo>
                  <a:cubicBezTo>
                    <a:pt x="2030" y="1552"/>
                    <a:pt x="2045" y="1537"/>
                    <a:pt x="2045" y="1509"/>
                  </a:cubicBezTo>
                  <a:cubicBezTo>
                    <a:pt x="2073" y="1495"/>
                    <a:pt x="2073" y="1466"/>
                    <a:pt x="2073" y="1438"/>
                  </a:cubicBezTo>
                  <a:cubicBezTo>
                    <a:pt x="2087" y="1410"/>
                    <a:pt x="2087" y="1353"/>
                    <a:pt x="2101" y="1324"/>
                  </a:cubicBezTo>
                  <a:cubicBezTo>
                    <a:pt x="2101" y="1296"/>
                    <a:pt x="2116" y="1268"/>
                    <a:pt x="2116" y="1253"/>
                  </a:cubicBezTo>
                  <a:lnTo>
                    <a:pt x="2116" y="1211"/>
                  </a:lnTo>
                  <a:lnTo>
                    <a:pt x="2116" y="1182"/>
                  </a:lnTo>
                  <a:cubicBezTo>
                    <a:pt x="2144" y="1126"/>
                    <a:pt x="2144" y="1055"/>
                    <a:pt x="2158" y="998"/>
                  </a:cubicBezTo>
                  <a:cubicBezTo>
                    <a:pt x="2158" y="984"/>
                    <a:pt x="2172" y="969"/>
                    <a:pt x="2172" y="941"/>
                  </a:cubicBezTo>
                  <a:cubicBezTo>
                    <a:pt x="2258" y="472"/>
                    <a:pt x="2187" y="203"/>
                    <a:pt x="2030" y="75"/>
                  </a:cubicBezTo>
                  <a:cubicBezTo>
                    <a:pt x="1959" y="25"/>
                    <a:pt x="1874" y="0"/>
                    <a:pt x="1777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741;p71"/>
            <p:cNvSpPr/>
            <p:nvPr/>
          </p:nvSpPr>
          <p:spPr>
            <a:xfrm>
              <a:off x="6500288" y="2431952"/>
              <a:ext cx="83257" cy="69053"/>
            </a:xfrm>
            <a:custGeom>
              <a:avLst/>
              <a:gdLst/>
              <a:ahLst/>
              <a:cxnLst/>
              <a:rect l="l" t="t" r="r" b="b"/>
              <a:pathLst>
                <a:path w="2415" h="2003" extrusionOk="0">
                  <a:moveTo>
                    <a:pt x="2265" y="498"/>
                  </a:moveTo>
                  <a:lnTo>
                    <a:pt x="2357" y="551"/>
                  </a:lnTo>
                  <a:lnTo>
                    <a:pt x="2357" y="551"/>
                  </a:lnTo>
                  <a:cubicBezTo>
                    <a:pt x="2356" y="526"/>
                    <a:pt x="2343" y="526"/>
                    <a:pt x="2343" y="526"/>
                  </a:cubicBezTo>
                  <a:lnTo>
                    <a:pt x="2329" y="526"/>
                  </a:lnTo>
                  <a:cubicBezTo>
                    <a:pt x="2329" y="512"/>
                    <a:pt x="2301" y="512"/>
                    <a:pt x="2301" y="512"/>
                  </a:cubicBezTo>
                  <a:cubicBezTo>
                    <a:pt x="2301" y="512"/>
                    <a:pt x="2286" y="498"/>
                    <a:pt x="2272" y="498"/>
                  </a:cubicBezTo>
                  <a:close/>
                  <a:moveTo>
                    <a:pt x="2357" y="551"/>
                  </a:moveTo>
                  <a:cubicBezTo>
                    <a:pt x="2357" y="552"/>
                    <a:pt x="2357" y="553"/>
                    <a:pt x="2357" y="555"/>
                  </a:cubicBezTo>
                  <a:cubicBezTo>
                    <a:pt x="2357" y="555"/>
                    <a:pt x="2372" y="555"/>
                    <a:pt x="2372" y="569"/>
                  </a:cubicBezTo>
                  <a:cubicBezTo>
                    <a:pt x="2400" y="569"/>
                    <a:pt x="2400" y="583"/>
                    <a:pt x="2414" y="583"/>
                  </a:cubicBezTo>
                  <a:lnTo>
                    <a:pt x="2357" y="551"/>
                  </a:lnTo>
                  <a:close/>
                  <a:moveTo>
                    <a:pt x="1136" y="1"/>
                  </a:moveTo>
                  <a:cubicBezTo>
                    <a:pt x="1094" y="1"/>
                    <a:pt x="1065" y="1"/>
                    <a:pt x="1037" y="15"/>
                  </a:cubicBezTo>
                  <a:lnTo>
                    <a:pt x="1009" y="15"/>
                  </a:lnTo>
                  <a:cubicBezTo>
                    <a:pt x="994" y="15"/>
                    <a:pt x="966" y="15"/>
                    <a:pt x="952" y="29"/>
                  </a:cubicBezTo>
                  <a:cubicBezTo>
                    <a:pt x="938" y="29"/>
                    <a:pt x="923" y="29"/>
                    <a:pt x="923" y="58"/>
                  </a:cubicBezTo>
                  <a:cubicBezTo>
                    <a:pt x="895" y="58"/>
                    <a:pt x="881" y="58"/>
                    <a:pt x="867" y="72"/>
                  </a:cubicBezTo>
                  <a:cubicBezTo>
                    <a:pt x="824" y="86"/>
                    <a:pt x="796" y="86"/>
                    <a:pt x="753" y="100"/>
                  </a:cubicBezTo>
                  <a:cubicBezTo>
                    <a:pt x="739" y="100"/>
                    <a:pt x="725" y="129"/>
                    <a:pt x="725" y="129"/>
                  </a:cubicBezTo>
                  <a:cubicBezTo>
                    <a:pt x="710" y="129"/>
                    <a:pt x="682" y="143"/>
                    <a:pt x="668" y="143"/>
                  </a:cubicBezTo>
                  <a:cubicBezTo>
                    <a:pt x="654" y="143"/>
                    <a:pt x="639" y="157"/>
                    <a:pt x="611" y="157"/>
                  </a:cubicBezTo>
                  <a:cubicBezTo>
                    <a:pt x="568" y="200"/>
                    <a:pt x="512" y="214"/>
                    <a:pt x="441" y="242"/>
                  </a:cubicBezTo>
                  <a:cubicBezTo>
                    <a:pt x="370" y="285"/>
                    <a:pt x="313" y="342"/>
                    <a:pt x="242" y="370"/>
                  </a:cubicBezTo>
                  <a:lnTo>
                    <a:pt x="185" y="910"/>
                  </a:lnTo>
                  <a:lnTo>
                    <a:pt x="157" y="1279"/>
                  </a:lnTo>
                  <a:lnTo>
                    <a:pt x="114" y="1577"/>
                  </a:lnTo>
                  <a:lnTo>
                    <a:pt x="114" y="1591"/>
                  </a:lnTo>
                  <a:lnTo>
                    <a:pt x="71" y="1761"/>
                  </a:lnTo>
                  <a:cubicBezTo>
                    <a:pt x="71" y="1776"/>
                    <a:pt x="43" y="1790"/>
                    <a:pt x="43" y="1790"/>
                  </a:cubicBezTo>
                  <a:cubicBezTo>
                    <a:pt x="29" y="1832"/>
                    <a:pt x="15" y="1875"/>
                    <a:pt x="15" y="1918"/>
                  </a:cubicBezTo>
                  <a:cubicBezTo>
                    <a:pt x="15" y="1932"/>
                    <a:pt x="0" y="1946"/>
                    <a:pt x="0" y="1974"/>
                  </a:cubicBezTo>
                  <a:lnTo>
                    <a:pt x="0" y="1989"/>
                  </a:lnTo>
                  <a:lnTo>
                    <a:pt x="0" y="2003"/>
                  </a:lnTo>
                  <a:cubicBezTo>
                    <a:pt x="0" y="2003"/>
                    <a:pt x="0" y="1989"/>
                    <a:pt x="15" y="1974"/>
                  </a:cubicBezTo>
                  <a:lnTo>
                    <a:pt x="29" y="1946"/>
                  </a:lnTo>
                  <a:cubicBezTo>
                    <a:pt x="29" y="1946"/>
                    <a:pt x="29" y="1932"/>
                    <a:pt x="43" y="1932"/>
                  </a:cubicBezTo>
                  <a:cubicBezTo>
                    <a:pt x="43" y="1918"/>
                    <a:pt x="71" y="1918"/>
                    <a:pt x="71" y="1903"/>
                  </a:cubicBezTo>
                  <a:cubicBezTo>
                    <a:pt x="71" y="1903"/>
                    <a:pt x="71" y="1875"/>
                    <a:pt x="86" y="1875"/>
                  </a:cubicBezTo>
                  <a:cubicBezTo>
                    <a:pt x="100" y="1861"/>
                    <a:pt x="114" y="1832"/>
                    <a:pt x="142" y="1804"/>
                  </a:cubicBezTo>
                  <a:lnTo>
                    <a:pt x="242" y="1648"/>
                  </a:lnTo>
                  <a:cubicBezTo>
                    <a:pt x="299" y="1577"/>
                    <a:pt x="355" y="1520"/>
                    <a:pt x="412" y="1449"/>
                  </a:cubicBezTo>
                  <a:cubicBezTo>
                    <a:pt x="412" y="1435"/>
                    <a:pt x="426" y="1435"/>
                    <a:pt x="426" y="1421"/>
                  </a:cubicBezTo>
                  <a:cubicBezTo>
                    <a:pt x="483" y="1350"/>
                    <a:pt x="554" y="1279"/>
                    <a:pt x="625" y="1208"/>
                  </a:cubicBezTo>
                  <a:lnTo>
                    <a:pt x="781" y="1052"/>
                  </a:lnTo>
                  <a:cubicBezTo>
                    <a:pt x="923" y="910"/>
                    <a:pt x="1079" y="796"/>
                    <a:pt x="1236" y="711"/>
                  </a:cubicBezTo>
                  <a:cubicBezTo>
                    <a:pt x="1292" y="668"/>
                    <a:pt x="1349" y="640"/>
                    <a:pt x="1420" y="626"/>
                  </a:cubicBezTo>
                  <a:cubicBezTo>
                    <a:pt x="1434" y="626"/>
                    <a:pt x="1449" y="597"/>
                    <a:pt x="1477" y="597"/>
                  </a:cubicBezTo>
                  <a:cubicBezTo>
                    <a:pt x="1505" y="583"/>
                    <a:pt x="1548" y="569"/>
                    <a:pt x="1576" y="569"/>
                  </a:cubicBezTo>
                  <a:cubicBezTo>
                    <a:pt x="1619" y="555"/>
                    <a:pt x="1647" y="526"/>
                    <a:pt x="1690" y="526"/>
                  </a:cubicBezTo>
                  <a:cubicBezTo>
                    <a:pt x="1718" y="512"/>
                    <a:pt x="1733" y="512"/>
                    <a:pt x="1775" y="512"/>
                  </a:cubicBezTo>
                  <a:cubicBezTo>
                    <a:pt x="1789" y="512"/>
                    <a:pt x="1804" y="512"/>
                    <a:pt x="1832" y="498"/>
                  </a:cubicBezTo>
                  <a:cubicBezTo>
                    <a:pt x="1875" y="498"/>
                    <a:pt x="1917" y="469"/>
                    <a:pt x="1974" y="469"/>
                  </a:cubicBezTo>
                  <a:lnTo>
                    <a:pt x="2130" y="469"/>
                  </a:lnTo>
                  <a:cubicBezTo>
                    <a:pt x="2159" y="469"/>
                    <a:pt x="2201" y="498"/>
                    <a:pt x="2230" y="498"/>
                  </a:cubicBezTo>
                  <a:lnTo>
                    <a:pt x="2265" y="498"/>
                  </a:lnTo>
                  <a:lnTo>
                    <a:pt x="1619" y="129"/>
                  </a:lnTo>
                  <a:cubicBezTo>
                    <a:pt x="1591" y="100"/>
                    <a:pt x="1562" y="100"/>
                    <a:pt x="1548" y="86"/>
                  </a:cubicBezTo>
                  <a:cubicBezTo>
                    <a:pt x="1520" y="86"/>
                    <a:pt x="1520" y="72"/>
                    <a:pt x="1505" y="72"/>
                  </a:cubicBezTo>
                  <a:cubicBezTo>
                    <a:pt x="1505" y="72"/>
                    <a:pt x="1491" y="72"/>
                    <a:pt x="1491" y="58"/>
                  </a:cubicBezTo>
                  <a:cubicBezTo>
                    <a:pt x="1477" y="58"/>
                    <a:pt x="1477" y="58"/>
                    <a:pt x="1449" y="29"/>
                  </a:cubicBezTo>
                  <a:cubicBezTo>
                    <a:pt x="1434" y="29"/>
                    <a:pt x="1420" y="15"/>
                    <a:pt x="1406" y="15"/>
                  </a:cubicBezTo>
                  <a:lnTo>
                    <a:pt x="1349" y="15"/>
                  </a:lnTo>
                  <a:cubicBezTo>
                    <a:pt x="1307" y="15"/>
                    <a:pt x="1278" y="1"/>
                    <a:pt x="1264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742;p71"/>
            <p:cNvSpPr/>
            <p:nvPr/>
          </p:nvSpPr>
          <p:spPr>
            <a:xfrm>
              <a:off x="6412655" y="2317429"/>
              <a:ext cx="107734" cy="311344"/>
            </a:xfrm>
            <a:custGeom>
              <a:avLst/>
              <a:gdLst/>
              <a:ahLst/>
              <a:cxnLst/>
              <a:rect l="l" t="t" r="r" b="b"/>
              <a:pathLst>
                <a:path w="3125" h="9031" extrusionOk="0">
                  <a:moveTo>
                    <a:pt x="2344" y="1"/>
                  </a:moveTo>
                  <a:lnTo>
                    <a:pt x="938" y="824"/>
                  </a:lnTo>
                  <a:lnTo>
                    <a:pt x="853" y="1719"/>
                  </a:lnTo>
                  <a:lnTo>
                    <a:pt x="1392" y="2045"/>
                  </a:lnTo>
                  <a:lnTo>
                    <a:pt x="711" y="8164"/>
                  </a:lnTo>
                  <a:lnTo>
                    <a:pt x="1" y="8576"/>
                  </a:lnTo>
                  <a:lnTo>
                    <a:pt x="782" y="9031"/>
                  </a:lnTo>
                  <a:lnTo>
                    <a:pt x="1492" y="8633"/>
                  </a:lnTo>
                  <a:lnTo>
                    <a:pt x="2258" y="1832"/>
                  </a:lnTo>
                  <a:lnTo>
                    <a:pt x="1634" y="2187"/>
                  </a:lnTo>
                  <a:lnTo>
                    <a:pt x="1634" y="2187"/>
                  </a:lnTo>
                  <a:lnTo>
                    <a:pt x="1747" y="1278"/>
                  </a:lnTo>
                  <a:lnTo>
                    <a:pt x="3125" y="455"/>
                  </a:lnTo>
                  <a:lnTo>
                    <a:pt x="2344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743;p71"/>
            <p:cNvSpPr/>
            <p:nvPr/>
          </p:nvSpPr>
          <p:spPr>
            <a:xfrm>
              <a:off x="6435684" y="2334080"/>
              <a:ext cx="163032" cy="326030"/>
            </a:xfrm>
            <a:custGeom>
              <a:avLst/>
              <a:gdLst/>
              <a:ahLst/>
              <a:cxnLst/>
              <a:rect l="l" t="t" r="r" b="b"/>
              <a:pathLst>
                <a:path w="4729" h="9457" extrusionOk="0">
                  <a:moveTo>
                    <a:pt x="3466" y="4317"/>
                  </a:moveTo>
                  <a:cubicBezTo>
                    <a:pt x="3564" y="4317"/>
                    <a:pt x="3649" y="4345"/>
                    <a:pt x="3720" y="4402"/>
                  </a:cubicBezTo>
                  <a:cubicBezTo>
                    <a:pt x="3891" y="4529"/>
                    <a:pt x="3962" y="4785"/>
                    <a:pt x="3919" y="5183"/>
                  </a:cubicBezTo>
                  <a:cubicBezTo>
                    <a:pt x="3919" y="5197"/>
                    <a:pt x="3919" y="5211"/>
                    <a:pt x="3891" y="5225"/>
                  </a:cubicBezTo>
                  <a:cubicBezTo>
                    <a:pt x="3891" y="5282"/>
                    <a:pt x="3876" y="5339"/>
                    <a:pt x="3862" y="5410"/>
                  </a:cubicBezTo>
                  <a:lnTo>
                    <a:pt x="3862" y="5438"/>
                  </a:lnTo>
                  <a:lnTo>
                    <a:pt x="3862" y="5481"/>
                  </a:lnTo>
                  <a:cubicBezTo>
                    <a:pt x="3862" y="5495"/>
                    <a:pt x="3848" y="5538"/>
                    <a:pt x="3848" y="5552"/>
                  </a:cubicBezTo>
                  <a:cubicBezTo>
                    <a:pt x="3820" y="5594"/>
                    <a:pt x="3820" y="5637"/>
                    <a:pt x="3805" y="5680"/>
                  </a:cubicBezTo>
                  <a:cubicBezTo>
                    <a:pt x="3805" y="5694"/>
                    <a:pt x="3791" y="5736"/>
                    <a:pt x="3791" y="5751"/>
                  </a:cubicBezTo>
                  <a:cubicBezTo>
                    <a:pt x="3791" y="5765"/>
                    <a:pt x="3777" y="5779"/>
                    <a:pt x="3777" y="5793"/>
                  </a:cubicBezTo>
                  <a:lnTo>
                    <a:pt x="3720" y="5907"/>
                  </a:lnTo>
                  <a:cubicBezTo>
                    <a:pt x="3706" y="5949"/>
                    <a:pt x="3678" y="5978"/>
                    <a:pt x="3678" y="6020"/>
                  </a:cubicBezTo>
                  <a:cubicBezTo>
                    <a:pt x="3678" y="6020"/>
                    <a:pt x="3678" y="6034"/>
                    <a:pt x="3663" y="6034"/>
                  </a:cubicBezTo>
                  <a:lnTo>
                    <a:pt x="3663" y="6049"/>
                  </a:lnTo>
                  <a:cubicBezTo>
                    <a:pt x="3649" y="6063"/>
                    <a:pt x="3649" y="6091"/>
                    <a:pt x="3635" y="6105"/>
                  </a:cubicBezTo>
                  <a:lnTo>
                    <a:pt x="3578" y="6205"/>
                  </a:lnTo>
                  <a:lnTo>
                    <a:pt x="3521" y="6318"/>
                  </a:lnTo>
                  <a:cubicBezTo>
                    <a:pt x="3521" y="6318"/>
                    <a:pt x="3521" y="6333"/>
                    <a:pt x="3507" y="6333"/>
                  </a:cubicBezTo>
                  <a:cubicBezTo>
                    <a:pt x="3479" y="6375"/>
                    <a:pt x="3450" y="6404"/>
                    <a:pt x="3436" y="6446"/>
                  </a:cubicBezTo>
                  <a:cubicBezTo>
                    <a:pt x="3394" y="6475"/>
                    <a:pt x="3379" y="6531"/>
                    <a:pt x="3351" y="6560"/>
                  </a:cubicBezTo>
                  <a:cubicBezTo>
                    <a:pt x="3351" y="6560"/>
                    <a:pt x="3351" y="6588"/>
                    <a:pt x="3323" y="6588"/>
                  </a:cubicBezTo>
                  <a:cubicBezTo>
                    <a:pt x="3294" y="6617"/>
                    <a:pt x="3266" y="6659"/>
                    <a:pt x="3237" y="6688"/>
                  </a:cubicBezTo>
                  <a:lnTo>
                    <a:pt x="3124" y="6801"/>
                  </a:lnTo>
                  <a:cubicBezTo>
                    <a:pt x="3110" y="6815"/>
                    <a:pt x="3095" y="6830"/>
                    <a:pt x="3081" y="6830"/>
                  </a:cubicBezTo>
                  <a:lnTo>
                    <a:pt x="2968" y="6943"/>
                  </a:lnTo>
                  <a:cubicBezTo>
                    <a:pt x="2953" y="6957"/>
                    <a:pt x="2911" y="6972"/>
                    <a:pt x="2897" y="6986"/>
                  </a:cubicBezTo>
                  <a:cubicBezTo>
                    <a:pt x="2826" y="7043"/>
                    <a:pt x="2755" y="7099"/>
                    <a:pt x="2670" y="7156"/>
                  </a:cubicBezTo>
                  <a:cubicBezTo>
                    <a:pt x="2599" y="7185"/>
                    <a:pt x="2542" y="7227"/>
                    <a:pt x="2471" y="7241"/>
                  </a:cubicBezTo>
                  <a:lnTo>
                    <a:pt x="2457" y="7241"/>
                  </a:lnTo>
                  <a:cubicBezTo>
                    <a:pt x="2400" y="7256"/>
                    <a:pt x="2329" y="7270"/>
                    <a:pt x="2272" y="7298"/>
                  </a:cubicBezTo>
                  <a:lnTo>
                    <a:pt x="2102" y="7298"/>
                  </a:lnTo>
                  <a:cubicBezTo>
                    <a:pt x="2059" y="7298"/>
                    <a:pt x="2016" y="7270"/>
                    <a:pt x="1974" y="7256"/>
                  </a:cubicBezTo>
                  <a:cubicBezTo>
                    <a:pt x="1960" y="7256"/>
                    <a:pt x="1960" y="7241"/>
                    <a:pt x="1945" y="7241"/>
                  </a:cubicBezTo>
                  <a:lnTo>
                    <a:pt x="1917" y="7227"/>
                  </a:lnTo>
                  <a:lnTo>
                    <a:pt x="1903" y="7199"/>
                  </a:lnTo>
                  <a:lnTo>
                    <a:pt x="1874" y="7170"/>
                  </a:lnTo>
                  <a:cubicBezTo>
                    <a:pt x="1846" y="7156"/>
                    <a:pt x="1832" y="7128"/>
                    <a:pt x="1832" y="7114"/>
                  </a:cubicBezTo>
                  <a:cubicBezTo>
                    <a:pt x="1818" y="7099"/>
                    <a:pt x="1818" y="7085"/>
                    <a:pt x="1803" y="7057"/>
                  </a:cubicBezTo>
                  <a:cubicBezTo>
                    <a:pt x="1775" y="7043"/>
                    <a:pt x="1775" y="7028"/>
                    <a:pt x="1775" y="7014"/>
                  </a:cubicBezTo>
                  <a:cubicBezTo>
                    <a:pt x="1761" y="6972"/>
                    <a:pt x="1747" y="6957"/>
                    <a:pt x="1747" y="6915"/>
                  </a:cubicBezTo>
                  <a:cubicBezTo>
                    <a:pt x="1732" y="6886"/>
                    <a:pt x="1732" y="6830"/>
                    <a:pt x="1732" y="6801"/>
                  </a:cubicBezTo>
                  <a:lnTo>
                    <a:pt x="1732" y="6759"/>
                  </a:lnTo>
                  <a:cubicBezTo>
                    <a:pt x="1732" y="6673"/>
                    <a:pt x="1704" y="6560"/>
                    <a:pt x="1732" y="6446"/>
                  </a:cubicBezTo>
                  <a:cubicBezTo>
                    <a:pt x="1761" y="6262"/>
                    <a:pt x="1803" y="6063"/>
                    <a:pt x="1874" y="5878"/>
                  </a:cubicBezTo>
                  <a:cubicBezTo>
                    <a:pt x="1945" y="5680"/>
                    <a:pt x="2031" y="5495"/>
                    <a:pt x="2158" y="5325"/>
                  </a:cubicBezTo>
                  <a:cubicBezTo>
                    <a:pt x="2258" y="5140"/>
                    <a:pt x="2386" y="4984"/>
                    <a:pt x="2528" y="4842"/>
                  </a:cubicBezTo>
                  <a:cubicBezTo>
                    <a:pt x="2670" y="4700"/>
                    <a:pt x="2812" y="4572"/>
                    <a:pt x="2968" y="4487"/>
                  </a:cubicBezTo>
                  <a:cubicBezTo>
                    <a:pt x="3024" y="4444"/>
                    <a:pt x="3081" y="4430"/>
                    <a:pt x="3138" y="4402"/>
                  </a:cubicBezTo>
                  <a:cubicBezTo>
                    <a:pt x="3259" y="4345"/>
                    <a:pt x="3369" y="4317"/>
                    <a:pt x="3466" y="4317"/>
                  </a:cubicBezTo>
                  <a:close/>
                  <a:moveTo>
                    <a:pt x="2457" y="0"/>
                  </a:moveTo>
                  <a:lnTo>
                    <a:pt x="1065" y="795"/>
                  </a:lnTo>
                  <a:lnTo>
                    <a:pt x="966" y="1704"/>
                  </a:lnTo>
                  <a:lnTo>
                    <a:pt x="1590" y="1349"/>
                  </a:lnTo>
                  <a:lnTo>
                    <a:pt x="824" y="8150"/>
                  </a:lnTo>
                  <a:lnTo>
                    <a:pt x="114" y="8548"/>
                  </a:lnTo>
                  <a:lnTo>
                    <a:pt x="0" y="9456"/>
                  </a:lnTo>
                  <a:lnTo>
                    <a:pt x="0" y="9456"/>
                  </a:lnTo>
                  <a:lnTo>
                    <a:pt x="1392" y="8661"/>
                  </a:lnTo>
                  <a:lnTo>
                    <a:pt x="1406" y="8434"/>
                  </a:lnTo>
                  <a:cubicBezTo>
                    <a:pt x="1406" y="8391"/>
                    <a:pt x="1434" y="8363"/>
                    <a:pt x="1434" y="8320"/>
                  </a:cubicBezTo>
                  <a:lnTo>
                    <a:pt x="1434" y="8235"/>
                  </a:lnTo>
                  <a:lnTo>
                    <a:pt x="1434" y="8221"/>
                  </a:lnTo>
                  <a:cubicBezTo>
                    <a:pt x="1434" y="8221"/>
                    <a:pt x="1449" y="8235"/>
                    <a:pt x="1449" y="8249"/>
                  </a:cubicBezTo>
                  <a:cubicBezTo>
                    <a:pt x="1449" y="8249"/>
                    <a:pt x="1463" y="8249"/>
                    <a:pt x="1463" y="8264"/>
                  </a:cubicBezTo>
                  <a:lnTo>
                    <a:pt x="1505" y="8306"/>
                  </a:lnTo>
                  <a:cubicBezTo>
                    <a:pt x="1548" y="8335"/>
                    <a:pt x="1619" y="8363"/>
                    <a:pt x="1718" y="8363"/>
                  </a:cubicBezTo>
                  <a:cubicBezTo>
                    <a:pt x="1803" y="8363"/>
                    <a:pt x="1931" y="8363"/>
                    <a:pt x="2073" y="8320"/>
                  </a:cubicBezTo>
                  <a:cubicBezTo>
                    <a:pt x="2215" y="8278"/>
                    <a:pt x="2371" y="8221"/>
                    <a:pt x="2542" y="8107"/>
                  </a:cubicBezTo>
                  <a:cubicBezTo>
                    <a:pt x="2812" y="7965"/>
                    <a:pt x="3067" y="7752"/>
                    <a:pt x="3308" y="7511"/>
                  </a:cubicBezTo>
                  <a:cubicBezTo>
                    <a:pt x="3564" y="7256"/>
                    <a:pt x="3777" y="6972"/>
                    <a:pt x="3962" y="6673"/>
                  </a:cubicBezTo>
                  <a:cubicBezTo>
                    <a:pt x="4160" y="6361"/>
                    <a:pt x="4317" y="6049"/>
                    <a:pt x="4444" y="5708"/>
                  </a:cubicBezTo>
                  <a:cubicBezTo>
                    <a:pt x="4572" y="5381"/>
                    <a:pt x="4657" y="5055"/>
                    <a:pt x="4700" y="4757"/>
                  </a:cubicBezTo>
                  <a:cubicBezTo>
                    <a:pt x="4728" y="4444"/>
                    <a:pt x="4714" y="4189"/>
                    <a:pt x="4657" y="3976"/>
                  </a:cubicBezTo>
                  <a:cubicBezTo>
                    <a:pt x="4586" y="3763"/>
                    <a:pt x="4487" y="3607"/>
                    <a:pt x="4345" y="3493"/>
                  </a:cubicBezTo>
                  <a:cubicBezTo>
                    <a:pt x="4302" y="3479"/>
                    <a:pt x="4274" y="3436"/>
                    <a:pt x="4231" y="3422"/>
                  </a:cubicBezTo>
                  <a:cubicBezTo>
                    <a:pt x="4231" y="3422"/>
                    <a:pt x="4217" y="3422"/>
                    <a:pt x="4217" y="3408"/>
                  </a:cubicBezTo>
                  <a:cubicBezTo>
                    <a:pt x="4175" y="3379"/>
                    <a:pt x="4146" y="3365"/>
                    <a:pt x="4104" y="3365"/>
                  </a:cubicBezTo>
                  <a:lnTo>
                    <a:pt x="4089" y="3365"/>
                  </a:lnTo>
                  <a:cubicBezTo>
                    <a:pt x="4047" y="3365"/>
                    <a:pt x="4018" y="3351"/>
                    <a:pt x="3976" y="3351"/>
                  </a:cubicBezTo>
                  <a:lnTo>
                    <a:pt x="3820" y="3351"/>
                  </a:lnTo>
                  <a:cubicBezTo>
                    <a:pt x="3763" y="3351"/>
                    <a:pt x="3734" y="3365"/>
                    <a:pt x="3678" y="3365"/>
                  </a:cubicBezTo>
                  <a:cubicBezTo>
                    <a:pt x="3663" y="3365"/>
                    <a:pt x="3649" y="3365"/>
                    <a:pt x="3621" y="3379"/>
                  </a:cubicBezTo>
                  <a:cubicBezTo>
                    <a:pt x="3592" y="3379"/>
                    <a:pt x="3578" y="3408"/>
                    <a:pt x="3536" y="3408"/>
                  </a:cubicBezTo>
                  <a:cubicBezTo>
                    <a:pt x="3507" y="3422"/>
                    <a:pt x="3465" y="3422"/>
                    <a:pt x="3436" y="3436"/>
                  </a:cubicBezTo>
                  <a:cubicBezTo>
                    <a:pt x="3394" y="3465"/>
                    <a:pt x="3365" y="3465"/>
                    <a:pt x="3323" y="3479"/>
                  </a:cubicBezTo>
                  <a:cubicBezTo>
                    <a:pt x="3308" y="3479"/>
                    <a:pt x="3294" y="3493"/>
                    <a:pt x="3266" y="3493"/>
                  </a:cubicBezTo>
                  <a:cubicBezTo>
                    <a:pt x="3223" y="3536"/>
                    <a:pt x="3166" y="3550"/>
                    <a:pt x="3095" y="3578"/>
                  </a:cubicBezTo>
                  <a:cubicBezTo>
                    <a:pt x="2939" y="3678"/>
                    <a:pt x="2769" y="3791"/>
                    <a:pt x="2627" y="3919"/>
                  </a:cubicBezTo>
                  <a:lnTo>
                    <a:pt x="2471" y="4075"/>
                  </a:lnTo>
                  <a:cubicBezTo>
                    <a:pt x="2400" y="4146"/>
                    <a:pt x="2329" y="4217"/>
                    <a:pt x="2272" y="4288"/>
                  </a:cubicBezTo>
                  <a:cubicBezTo>
                    <a:pt x="2272" y="4317"/>
                    <a:pt x="2258" y="4317"/>
                    <a:pt x="2258" y="4331"/>
                  </a:cubicBezTo>
                  <a:cubicBezTo>
                    <a:pt x="2201" y="4402"/>
                    <a:pt x="2158" y="4473"/>
                    <a:pt x="2102" y="4529"/>
                  </a:cubicBezTo>
                  <a:cubicBezTo>
                    <a:pt x="2059" y="4572"/>
                    <a:pt x="2016" y="4629"/>
                    <a:pt x="1988" y="4686"/>
                  </a:cubicBezTo>
                  <a:cubicBezTo>
                    <a:pt x="1974" y="4700"/>
                    <a:pt x="1960" y="4742"/>
                    <a:pt x="1945" y="4757"/>
                  </a:cubicBezTo>
                  <a:cubicBezTo>
                    <a:pt x="1945" y="4757"/>
                    <a:pt x="1945" y="4771"/>
                    <a:pt x="1917" y="4771"/>
                  </a:cubicBezTo>
                  <a:cubicBezTo>
                    <a:pt x="1917" y="4785"/>
                    <a:pt x="1903" y="4785"/>
                    <a:pt x="1903" y="4813"/>
                  </a:cubicBezTo>
                  <a:cubicBezTo>
                    <a:pt x="1903" y="4813"/>
                    <a:pt x="1903" y="4828"/>
                    <a:pt x="1889" y="4828"/>
                  </a:cubicBezTo>
                  <a:lnTo>
                    <a:pt x="1874" y="4842"/>
                  </a:lnTo>
                  <a:cubicBezTo>
                    <a:pt x="1874" y="4856"/>
                    <a:pt x="1846" y="4856"/>
                    <a:pt x="1846" y="4884"/>
                  </a:cubicBezTo>
                  <a:lnTo>
                    <a:pt x="1846" y="4856"/>
                  </a:lnTo>
                  <a:lnTo>
                    <a:pt x="1846" y="4842"/>
                  </a:lnTo>
                  <a:cubicBezTo>
                    <a:pt x="1846" y="4828"/>
                    <a:pt x="1874" y="4813"/>
                    <a:pt x="1874" y="4785"/>
                  </a:cubicBezTo>
                  <a:cubicBezTo>
                    <a:pt x="1889" y="4757"/>
                    <a:pt x="1903" y="4700"/>
                    <a:pt x="1903" y="4671"/>
                  </a:cubicBezTo>
                  <a:cubicBezTo>
                    <a:pt x="1903" y="4643"/>
                    <a:pt x="1917" y="4629"/>
                    <a:pt x="1917" y="4629"/>
                  </a:cubicBezTo>
                  <a:lnTo>
                    <a:pt x="1974" y="4473"/>
                  </a:lnTo>
                  <a:lnTo>
                    <a:pt x="1974" y="4459"/>
                  </a:lnTo>
                  <a:lnTo>
                    <a:pt x="2016" y="4146"/>
                  </a:lnTo>
                  <a:lnTo>
                    <a:pt x="2045" y="3777"/>
                  </a:lnTo>
                  <a:lnTo>
                    <a:pt x="2102" y="3252"/>
                  </a:lnTo>
                  <a:lnTo>
                    <a:pt x="2457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744;p71"/>
            <p:cNvSpPr/>
            <p:nvPr/>
          </p:nvSpPr>
          <p:spPr>
            <a:xfrm>
              <a:off x="5734274" y="3192588"/>
              <a:ext cx="46541" cy="32820"/>
            </a:xfrm>
            <a:custGeom>
              <a:avLst/>
              <a:gdLst/>
              <a:ahLst/>
              <a:cxnLst/>
              <a:rect l="l" t="t" r="r" b="b"/>
              <a:pathLst>
                <a:path w="1350" h="952" extrusionOk="0">
                  <a:moveTo>
                    <a:pt x="554" y="1"/>
                  </a:moveTo>
                  <a:lnTo>
                    <a:pt x="0" y="313"/>
                  </a:lnTo>
                  <a:cubicBezTo>
                    <a:pt x="71" y="427"/>
                    <a:pt x="142" y="512"/>
                    <a:pt x="213" y="597"/>
                  </a:cubicBezTo>
                  <a:cubicBezTo>
                    <a:pt x="299" y="725"/>
                    <a:pt x="384" y="852"/>
                    <a:pt x="497" y="952"/>
                  </a:cubicBezTo>
                  <a:lnTo>
                    <a:pt x="1349" y="455"/>
                  </a:lnTo>
                  <a:lnTo>
                    <a:pt x="554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745;p71"/>
            <p:cNvSpPr/>
            <p:nvPr/>
          </p:nvSpPr>
          <p:spPr>
            <a:xfrm>
              <a:off x="5695111" y="3243989"/>
              <a:ext cx="15203" cy="35751"/>
            </a:xfrm>
            <a:custGeom>
              <a:avLst/>
              <a:gdLst/>
              <a:ahLst/>
              <a:cxnLst/>
              <a:rect l="l" t="t" r="r" b="b"/>
              <a:pathLst>
                <a:path w="441" h="1037" extrusionOk="0">
                  <a:moveTo>
                    <a:pt x="143" y="0"/>
                  </a:moveTo>
                  <a:cubicBezTo>
                    <a:pt x="143" y="15"/>
                    <a:pt x="128" y="29"/>
                    <a:pt x="128" y="29"/>
                  </a:cubicBezTo>
                  <a:cubicBezTo>
                    <a:pt x="72" y="114"/>
                    <a:pt x="29" y="185"/>
                    <a:pt x="1" y="284"/>
                  </a:cubicBezTo>
                  <a:lnTo>
                    <a:pt x="100" y="327"/>
                  </a:lnTo>
                  <a:lnTo>
                    <a:pt x="57" y="881"/>
                  </a:lnTo>
                  <a:lnTo>
                    <a:pt x="341" y="1037"/>
                  </a:lnTo>
                  <a:lnTo>
                    <a:pt x="441" y="142"/>
                  </a:lnTo>
                  <a:lnTo>
                    <a:pt x="143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746;p71"/>
            <p:cNvSpPr/>
            <p:nvPr/>
          </p:nvSpPr>
          <p:spPr>
            <a:xfrm>
              <a:off x="5699524" y="3237129"/>
              <a:ext cx="17651" cy="12756"/>
            </a:xfrm>
            <a:custGeom>
              <a:avLst/>
              <a:gdLst/>
              <a:ahLst/>
              <a:cxnLst/>
              <a:rect l="l" t="t" r="r" b="b"/>
              <a:pathLst>
                <a:path w="512" h="370" extrusionOk="0">
                  <a:moveTo>
                    <a:pt x="100" y="1"/>
                  </a:moveTo>
                  <a:lnTo>
                    <a:pt x="0" y="214"/>
                  </a:lnTo>
                  <a:lnTo>
                    <a:pt x="256" y="370"/>
                  </a:lnTo>
                  <a:lnTo>
                    <a:pt x="512" y="228"/>
                  </a:lnTo>
                  <a:lnTo>
                    <a:pt x="100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747;p71"/>
            <p:cNvSpPr/>
            <p:nvPr/>
          </p:nvSpPr>
          <p:spPr>
            <a:xfrm>
              <a:off x="5674082" y="3245437"/>
              <a:ext cx="1965" cy="3965"/>
            </a:xfrm>
            <a:custGeom>
              <a:avLst/>
              <a:gdLst/>
              <a:ahLst/>
              <a:cxnLst/>
              <a:rect l="l" t="t" r="r" b="b"/>
              <a:pathLst>
                <a:path w="57" h="115" extrusionOk="0">
                  <a:moveTo>
                    <a:pt x="0" y="115"/>
                  </a:moveTo>
                  <a:lnTo>
                    <a:pt x="57" y="1"/>
                  </a:lnTo>
                  <a:cubicBezTo>
                    <a:pt x="43" y="58"/>
                    <a:pt x="29" y="72"/>
                    <a:pt x="0" y="115"/>
                  </a:cubicBez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748;p71"/>
            <p:cNvSpPr/>
            <p:nvPr/>
          </p:nvSpPr>
          <p:spPr>
            <a:xfrm>
              <a:off x="5691216" y="3254262"/>
              <a:ext cx="6378" cy="5413"/>
            </a:xfrm>
            <a:custGeom>
              <a:avLst/>
              <a:gdLst/>
              <a:ahLst/>
              <a:cxnLst/>
              <a:rect l="l" t="t" r="r" b="b"/>
              <a:pathLst>
                <a:path w="185" h="157" extrusionOk="0">
                  <a:moveTo>
                    <a:pt x="71" y="1"/>
                  </a:moveTo>
                  <a:cubicBezTo>
                    <a:pt x="71" y="57"/>
                    <a:pt x="43" y="100"/>
                    <a:pt x="0" y="157"/>
                  </a:cubicBezTo>
                  <a:lnTo>
                    <a:pt x="185" y="57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574D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749;p71"/>
            <p:cNvSpPr/>
            <p:nvPr/>
          </p:nvSpPr>
          <p:spPr>
            <a:xfrm>
              <a:off x="5702937" y="3231751"/>
              <a:ext cx="14238" cy="13238"/>
            </a:xfrm>
            <a:custGeom>
              <a:avLst/>
              <a:gdLst/>
              <a:ahLst/>
              <a:cxnLst/>
              <a:rect l="l" t="t" r="r" b="b"/>
              <a:pathLst>
                <a:path w="413" h="384" extrusionOk="0">
                  <a:moveTo>
                    <a:pt x="86" y="0"/>
                  </a:moveTo>
                  <a:cubicBezTo>
                    <a:pt x="58" y="43"/>
                    <a:pt x="43" y="100"/>
                    <a:pt x="1" y="157"/>
                  </a:cubicBezTo>
                  <a:lnTo>
                    <a:pt x="413" y="384"/>
                  </a:lnTo>
                  <a:cubicBezTo>
                    <a:pt x="356" y="313"/>
                    <a:pt x="299" y="242"/>
                    <a:pt x="256" y="185"/>
                  </a:cubicBezTo>
                  <a:cubicBezTo>
                    <a:pt x="200" y="114"/>
                    <a:pt x="143" y="71"/>
                    <a:pt x="86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750;p71"/>
            <p:cNvSpPr/>
            <p:nvPr/>
          </p:nvSpPr>
          <p:spPr>
            <a:xfrm>
              <a:off x="5707350" y="3153908"/>
              <a:ext cx="27442" cy="31855"/>
            </a:xfrm>
            <a:custGeom>
              <a:avLst/>
              <a:gdLst/>
              <a:ahLst/>
              <a:cxnLst/>
              <a:rect l="l" t="t" r="r" b="b"/>
              <a:pathLst>
                <a:path w="796" h="924" extrusionOk="0">
                  <a:moveTo>
                    <a:pt x="270" y="1"/>
                  </a:moveTo>
                  <a:lnTo>
                    <a:pt x="214" y="356"/>
                  </a:lnTo>
                  <a:lnTo>
                    <a:pt x="1" y="484"/>
                  </a:lnTo>
                  <a:lnTo>
                    <a:pt x="341" y="924"/>
                  </a:lnTo>
                  <a:lnTo>
                    <a:pt x="796" y="15"/>
                  </a:lnTo>
                  <a:lnTo>
                    <a:pt x="796" y="15"/>
                  </a:lnTo>
                  <a:lnTo>
                    <a:pt x="554" y="157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751;p71"/>
            <p:cNvSpPr/>
            <p:nvPr/>
          </p:nvSpPr>
          <p:spPr>
            <a:xfrm>
              <a:off x="5603100" y="3277256"/>
              <a:ext cx="30855" cy="47541"/>
            </a:xfrm>
            <a:custGeom>
              <a:avLst/>
              <a:gdLst/>
              <a:ahLst/>
              <a:cxnLst/>
              <a:rect l="l" t="t" r="r" b="b"/>
              <a:pathLst>
                <a:path w="895" h="1379" extrusionOk="0">
                  <a:moveTo>
                    <a:pt x="114" y="1"/>
                  </a:moveTo>
                  <a:lnTo>
                    <a:pt x="0" y="910"/>
                  </a:lnTo>
                  <a:lnTo>
                    <a:pt x="781" y="1378"/>
                  </a:lnTo>
                  <a:lnTo>
                    <a:pt x="895" y="455"/>
                  </a:lnTo>
                  <a:lnTo>
                    <a:pt x="114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752;p71"/>
            <p:cNvSpPr/>
            <p:nvPr/>
          </p:nvSpPr>
          <p:spPr>
            <a:xfrm>
              <a:off x="5606996" y="3262570"/>
              <a:ext cx="51919" cy="30407"/>
            </a:xfrm>
            <a:custGeom>
              <a:avLst/>
              <a:gdLst/>
              <a:ahLst/>
              <a:cxnLst/>
              <a:rect l="l" t="t" r="r" b="b"/>
              <a:pathLst>
                <a:path w="1506" h="882" extrusionOk="0">
                  <a:moveTo>
                    <a:pt x="711" y="1"/>
                  </a:moveTo>
                  <a:lnTo>
                    <a:pt x="1" y="427"/>
                  </a:lnTo>
                  <a:lnTo>
                    <a:pt x="782" y="881"/>
                  </a:lnTo>
                  <a:lnTo>
                    <a:pt x="1506" y="469"/>
                  </a:lnTo>
                  <a:lnTo>
                    <a:pt x="711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753;p71"/>
            <p:cNvSpPr/>
            <p:nvPr/>
          </p:nvSpPr>
          <p:spPr>
            <a:xfrm>
              <a:off x="5702454" y="3075135"/>
              <a:ext cx="91083" cy="52885"/>
            </a:xfrm>
            <a:custGeom>
              <a:avLst/>
              <a:gdLst/>
              <a:ahLst/>
              <a:cxnLst/>
              <a:rect l="l" t="t" r="r" b="b"/>
              <a:pathLst>
                <a:path w="2642" h="1534" extrusionOk="0">
                  <a:moveTo>
                    <a:pt x="1861" y="0"/>
                  </a:moveTo>
                  <a:lnTo>
                    <a:pt x="1" y="1079"/>
                  </a:lnTo>
                  <a:lnTo>
                    <a:pt x="782" y="1533"/>
                  </a:lnTo>
                  <a:lnTo>
                    <a:pt x="2641" y="454"/>
                  </a:lnTo>
                  <a:lnTo>
                    <a:pt x="1861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754;p71"/>
            <p:cNvSpPr/>
            <p:nvPr/>
          </p:nvSpPr>
          <p:spPr>
            <a:xfrm>
              <a:off x="5701006" y="3112332"/>
              <a:ext cx="28407" cy="47024"/>
            </a:xfrm>
            <a:custGeom>
              <a:avLst/>
              <a:gdLst/>
              <a:ahLst/>
              <a:cxnLst/>
              <a:rect l="l" t="t" r="r" b="b"/>
              <a:pathLst>
                <a:path w="824" h="1364" extrusionOk="0">
                  <a:moveTo>
                    <a:pt x="43" y="0"/>
                  </a:moveTo>
                  <a:lnTo>
                    <a:pt x="0" y="355"/>
                  </a:lnTo>
                  <a:lnTo>
                    <a:pt x="497" y="639"/>
                  </a:lnTo>
                  <a:lnTo>
                    <a:pt x="454" y="1207"/>
                  </a:lnTo>
                  <a:lnTo>
                    <a:pt x="738" y="1363"/>
                  </a:lnTo>
                  <a:lnTo>
                    <a:pt x="824" y="45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755;p71"/>
            <p:cNvSpPr/>
            <p:nvPr/>
          </p:nvSpPr>
          <p:spPr>
            <a:xfrm>
              <a:off x="5630024" y="3188693"/>
              <a:ext cx="62676" cy="90083"/>
            </a:xfrm>
            <a:custGeom>
              <a:avLst/>
              <a:gdLst/>
              <a:ahLst/>
              <a:cxnLst/>
              <a:rect l="l" t="t" r="r" b="b"/>
              <a:pathLst>
                <a:path w="1818" h="2613" extrusionOk="0">
                  <a:moveTo>
                    <a:pt x="1307" y="0"/>
                  </a:moveTo>
                  <a:lnTo>
                    <a:pt x="980" y="185"/>
                  </a:lnTo>
                  <a:cubicBezTo>
                    <a:pt x="994" y="199"/>
                    <a:pt x="1023" y="227"/>
                    <a:pt x="1037" y="256"/>
                  </a:cubicBezTo>
                  <a:cubicBezTo>
                    <a:pt x="966" y="398"/>
                    <a:pt x="895" y="540"/>
                    <a:pt x="810" y="682"/>
                  </a:cubicBezTo>
                  <a:cubicBezTo>
                    <a:pt x="710" y="852"/>
                    <a:pt x="611" y="1036"/>
                    <a:pt x="526" y="1207"/>
                  </a:cubicBezTo>
                  <a:cubicBezTo>
                    <a:pt x="483" y="1278"/>
                    <a:pt x="455" y="1349"/>
                    <a:pt x="398" y="1420"/>
                  </a:cubicBezTo>
                  <a:cubicBezTo>
                    <a:pt x="270" y="1675"/>
                    <a:pt x="128" y="1903"/>
                    <a:pt x="0" y="2144"/>
                  </a:cubicBezTo>
                  <a:lnTo>
                    <a:pt x="810" y="2612"/>
                  </a:lnTo>
                  <a:cubicBezTo>
                    <a:pt x="923" y="2357"/>
                    <a:pt x="1051" y="2130"/>
                    <a:pt x="1179" y="1888"/>
                  </a:cubicBezTo>
                  <a:cubicBezTo>
                    <a:pt x="1193" y="1846"/>
                    <a:pt x="1207" y="1817"/>
                    <a:pt x="1250" y="1761"/>
                  </a:cubicBezTo>
                  <a:lnTo>
                    <a:pt x="1307" y="1647"/>
                  </a:lnTo>
                  <a:cubicBezTo>
                    <a:pt x="1392" y="1477"/>
                    <a:pt x="1477" y="1292"/>
                    <a:pt x="1590" y="1122"/>
                  </a:cubicBezTo>
                  <a:cubicBezTo>
                    <a:pt x="1661" y="980"/>
                    <a:pt x="1747" y="838"/>
                    <a:pt x="1818" y="696"/>
                  </a:cubicBezTo>
                  <a:cubicBezTo>
                    <a:pt x="1747" y="582"/>
                    <a:pt x="1661" y="483"/>
                    <a:pt x="1562" y="355"/>
                  </a:cubicBezTo>
                  <a:cubicBezTo>
                    <a:pt x="1477" y="227"/>
                    <a:pt x="1392" y="128"/>
                    <a:pt x="1307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756;p71"/>
            <p:cNvSpPr/>
            <p:nvPr/>
          </p:nvSpPr>
          <p:spPr>
            <a:xfrm>
              <a:off x="5619751" y="3119158"/>
              <a:ext cx="98392" cy="56815"/>
            </a:xfrm>
            <a:custGeom>
              <a:avLst/>
              <a:gdLst/>
              <a:ahLst/>
              <a:cxnLst/>
              <a:rect l="l" t="t" r="r" b="b"/>
              <a:pathLst>
                <a:path w="2854" h="1648" extrusionOk="0">
                  <a:moveTo>
                    <a:pt x="2073" y="1"/>
                  </a:moveTo>
                  <a:lnTo>
                    <a:pt x="0" y="1179"/>
                  </a:lnTo>
                  <a:lnTo>
                    <a:pt x="781" y="1648"/>
                  </a:lnTo>
                  <a:lnTo>
                    <a:pt x="2854" y="441"/>
                  </a:lnTo>
                  <a:lnTo>
                    <a:pt x="2357" y="157"/>
                  </a:lnTo>
                  <a:lnTo>
                    <a:pt x="2073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757;p71"/>
            <p:cNvSpPr/>
            <p:nvPr/>
          </p:nvSpPr>
          <p:spPr>
            <a:xfrm>
              <a:off x="5629025" y="3092751"/>
              <a:ext cx="164032" cy="232051"/>
            </a:xfrm>
            <a:custGeom>
              <a:avLst/>
              <a:gdLst/>
              <a:ahLst/>
              <a:cxnLst/>
              <a:rect l="l" t="t" r="r" b="b"/>
              <a:pathLst>
                <a:path w="4758" h="6731" extrusionOk="0">
                  <a:moveTo>
                    <a:pt x="4757" y="0"/>
                  </a:moveTo>
                  <a:lnTo>
                    <a:pt x="2897" y="1065"/>
                  </a:lnTo>
                  <a:lnTo>
                    <a:pt x="2826" y="1931"/>
                  </a:lnTo>
                  <a:lnTo>
                    <a:pt x="3068" y="1789"/>
                  </a:lnTo>
                  <a:lnTo>
                    <a:pt x="3068" y="1789"/>
                  </a:lnTo>
                  <a:lnTo>
                    <a:pt x="2599" y="2698"/>
                  </a:lnTo>
                  <a:lnTo>
                    <a:pt x="2273" y="2258"/>
                  </a:lnTo>
                  <a:lnTo>
                    <a:pt x="2486" y="2130"/>
                  </a:lnTo>
                  <a:lnTo>
                    <a:pt x="2514" y="1775"/>
                  </a:lnTo>
                  <a:lnTo>
                    <a:pt x="2571" y="1221"/>
                  </a:lnTo>
                  <a:lnTo>
                    <a:pt x="498" y="2414"/>
                  </a:lnTo>
                  <a:lnTo>
                    <a:pt x="384" y="3323"/>
                  </a:lnTo>
                  <a:lnTo>
                    <a:pt x="384" y="3323"/>
                  </a:lnTo>
                  <a:lnTo>
                    <a:pt x="995" y="2968"/>
                  </a:lnTo>
                  <a:lnTo>
                    <a:pt x="1307" y="2783"/>
                  </a:lnTo>
                  <a:cubicBezTo>
                    <a:pt x="1407" y="2897"/>
                    <a:pt x="1492" y="3010"/>
                    <a:pt x="1577" y="3138"/>
                  </a:cubicBezTo>
                  <a:cubicBezTo>
                    <a:pt x="1662" y="3266"/>
                    <a:pt x="1761" y="3394"/>
                    <a:pt x="1847" y="3493"/>
                  </a:cubicBezTo>
                  <a:cubicBezTo>
                    <a:pt x="1776" y="3635"/>
                    <a:pt x="1690" y="3777"/>
                    <a:pt x="1619" y="3919"/>
                  </a:cubicBezTo>
                  <a:cubicBezTo>
                    <a:pt x="1520" y="4103"/>
                    <a:pt x="1435" y="4274"/>
                    <a:pt x="1336" y="4458"/>
                  </a:cubicBezTo>
                  <a:lnTo>
                    <a:pt x="1279" y="4558"/>
                  </a:lnTo>
                  <a:cubicBezTo>
                    <a:pt x="1123" y="4842"/>
                    <a:pt x="981" y="5126"/>
                    <a:pt x="839" y="5410"/>
                  </a:cubicBezTo>
                  <a:lnTo>
                    <a:pt x="100" y="5821"/>
                  </a:lnTo>
                  <a:lnTo>
                    <a:pt x="1" y="6730"/>
                  </a:lnTo>
                  <a:lnTo>
                    <a:pt x="1861" y="5665"/>
                  </a:lnTo>
                  <a:lnTo>
                    <a:pt x="1903" y="5310"/>
                  </a:lnTo>
                  <a:lnTo>
                    <a:pt x="1946" y="4757"/>
                  </a:lnTo>
                  <a:lnTo>
                    <a:pt x="1946" y="4757"/>
                  </a:lnTo>
                  <a:lnTo>
                    <a:pt x="1776" y="4856"/>
                  </a:lnTo>
                  <a:cubicBezTo>
                    <a:pt x="1804" y="4813"/>
                    <a:pt x="1832" y="4757"/>
                    <a:pt x="1861" y="4700"/>
                  </a:cubicBezTo>
                  <a:cubicBezTo>
                    <a:pt x="1903" y="4615"/>
                    <a:pt x="1946" y="4544"/>
                    <a:pt x="1989" y="4458"/>
                  </a:cubicBezTo>
                  <a:cubicBezTo>
                    <a:pt x="1989" y="4430"/>
                    <a:pt x="2003" y="4416"/>
                    <a:pt x="2003" y="4416"/>
                  </a:cubicBezTo>
                  <a:lnTo>
                    <a:pt x="2116" y="4203"/>
                  </a:lnTo>
                  <a:cubicBezTo>
                    <a:pt x="2145" y="4146"/>
                    <a:pt x="2159" y="4089"/>
                    <a:pt x="2202" y="4047"/>
                  </a:cubicBezTo>
                  <a:cubicBezTo>
                    <a:pt x="2258" y="4118"/>
                    <a:pt x="2301" y="4189"/>
                    <a:pt x="2358" y="4245"/>
                  </a:cubicBezTo>
                  <a:cubicBezTo>
                    <a:pt x="2415" y="4316"/>
                    <a:pt x="2471" y="4359"/>
                    <a:pt x="2514" y="4430"/>
                  </a:cubicBezTo>
                  <a:lnTo>
                    <a:pt x="2287" y="4572"/>
                  </a:lnTo>
                  <a:lnTo>
                    <a:pt x="2173" y="5481"/>
                  </a:lnTo>
                  <a:lnTo>
                    <a:pt x="2173" y="5481"/>
                  </a:lnTo>
                  <a:lnTo>
                    <a:pt x="4260" y="4288"/>
                  </a:lnTo>
                  <a:lnTo>
                    <a:pt x="4360" y="3379"/>
                  </a:lnTo>
                  <a:lnTo>
                    <a:pt x="3508" y="3876"/>
                  </a:lnTo>
                  <a:cubicBezTo>
                    <a:pt x="3423" y="3777"/>
                    <a:pt x="3337" y="3649"/>
                    <a:pt x="3252" y="3550"/>
                  </a:cubicBezTo>
                  <a:cubicBezTo>
                    <a:pt x="3181" y="3450"/>
                    <a:pt x="3096" y="3351"/>
                    <a:pt x="3039" y="3266"/>
                  </a:cubicBezTo>
                  <a:cubicBezTo>
                    <a:pt x="3011" y="3237"/>
                    <a:pt x="2997" y="3223"/>
                    <a:pt x="2983" y="3195"/>
                  </a:cubicBezTo>
                  <a:lnTo>
                    <a:pt x="3976" y="1292"/>
                  </a:lnTo>
                  <a:lnTo>
                    <a:pt x="4644" y="895"/>
                  </a:lnTo>
                  <a:lnTo>
                    <a:pt x="4757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758;p71"/>
            <p:cNvSpPr/>
            <p:nvPr/>
          </p:nvSpPr>
          <p:spPr>
            <a:xfrm>
              <a:off x="5616304" y="3159803"/>
              <a:ext cx="30407" cy="47507"/>
            </a:xfrm>
            <a:custGeom>
              <a:avLst/>
              <a:gdLst/>
              <a:ahLst/>
              <a:cxnLst/>
              <a:rect l="l" t="t" r="r" b="b"/>
              <a:pathLst>
                <a:path w="882" h="1378" extrusionOk="0">
                  <a:moveTo>
                    <a:pt x="100" y="0"/>
                  </a:moveTo>
                  <a:lnTo>
                    <a:pt x="1" y="909"/>
                  </a:lnTo>
                  <a:lnTo>
                    <a:pt x="796" y="1378"/>
                  </a:lnTo>
                  <a:lnTo>
                    <a:pt x="881" y="469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759;p71"/>
            <p:cNvSpPr/>
            <p:nvPr/>
          </p:nvSpPr>
          <p:spPr>
            <a:xfrm>
              <a:off x="6882571" y="2667893"/>
              <a:ext cx="150794" cy="197369"/>
            </a:xfrm>
            <a:custGeom>
              <a:avLst/>
              <a:gdLst/>
              <a:ahLst/>
              <a:cxnLst/>
              <a:rect l="l" t="t" r="r" b="b"/>
              <a:pathLst>
                <a:path w="4374" h="5725" extrusionOk="0">
                  <a:moveTo>
                    <a:pt x="2515" y="1733"/>
                  </a:moveTo>
                  <a:cubicBezTo>
                    <a:pt x="2613" y="1733"/>
                    <a:pt x="2698" y="1761"/>
                    <a:pt x="2769" y="1818"/>
                  </a:cubicBezTo>
                  <a:cubicBezTo>
                    <a:pt x="2953" y="1931"/>
                    <a:pt x="3010" y="2201"/>
                    <a:pt x="2968" y="2599"/>
                  </a:cubicBezTo>
                  <a:cubicBezTo>
                    <a:pt x="2968" y="2613"/>
                    <a:pt x="2968" y="2627"/>
                    <a:pt x="2953" y="2641"/>
                  </a:cubicBezTo>
                  <a:cubicBezTo>
                    <a:pt x="2953" y="2698"/>
                    <a:pt x="2925" y="2755"/>
                    <a:pt x="2911" y="2826"/>
                  </a:cubicBezTo>
                  <a:lnTo>
                    <a:pt x="2911" y="2854"/>
                  </a:lnTo>
                  <a:lnTo>
                    <a:pt x="2911" y="2883"/>
                  </a:lnTo>
                  <a:lnTo>
                    <a:pt x="2911" y="2897"/>
                  </a:lnTo>
                  <a:cubicBezTo>
                    <a:pt x="2911" y="2911"/>
                    <a:pt x="2897" y="2954"/>
                    <a:pt x="2897" y="2968"/>
                  </a:cubicBezTo>
                  <a:cubicBezTo>
                    <a:pt x="2868" y="2996"/>
                    <a:pt x="2868" y="3053"/>
                    <a:pt x="2854" y="3096"/>
                  </a:cubicBezTo>
                  <a:cubicBezTo>
                    <a:pt x="2854" y="3110"/>
                    <a:pt x="2840" y="3138"/>
                    <a:pt x="2840" y="3167"/>
                  </a:cubicBezTo>
                  <a:cubicBezTo>
                    <a:pt x="2840" y="3181"/>
                    <a:pt x="2826" y="3195"/>
                    <a:pt x="2826" y="3195"/>
                  </a:cubicBezTo>
                  <a:lnTo>
                    <a:pt x="2769" y="3308"/>
                  </a:lnTo>
                  <a:lnTo>
                    <a:pt x="2712" y="3408"/>
                  </a:lnTo>
                  <a:lnTo>
                    <a:pt x="2712" y="3436"/>
                  </a:lnTo>
                  <a:lnTo>
                    <a:pt x="2712" y="3450"/>
                  </a:lnTo>
                  <a:cubicBezTo>
                    <a:pt x="2698" y="3465"/>
                    <a:pt x="2698" y="3479"/>
                    <a:pt x="2684" y="3521"/>
                  </a:cubicBezTo>
                  <a:cubicBezTo>
                    <a:pt x="2655" y="3550"/>
                    <a:pt x="2641" y="3592"/>
                    <a:pt x="2627" y="3607"/>
                  </a:cubicBezTo>
                  <a:lnTo>
                    <a:pt x="2570" y="3720"/>
                  </a:lnTo>
                  <a:cubicBezTo>
                    <a:pt x="2570" y="3720"/>
                    <a:pt x="2570" y="3734"/>
                    <a:pt x="2556" y="3734"/>
                  </a:cubicBezTo>
                  <a:cubicBezTo>
                    <a:pt x="2542" y="3763"/>
                    <a:pt x="2499" y="3805"/>
                    <a:pt x="2485" y="3834"/>
                  </a:cubicBezTo>
                  <a:cubicBezTo>
                    <a:pt x="2442" y="3876"/>
                    <a:pt x="2428" y="3933"/>
                    <a:pt x="2400" y="3962"/>
                  </a:cubicBezTo>
                  <a:cubicBezTo>
                    <a:pt x="2400" y="3962"/>
                    <a:pt x="2400" y="3976"/>
                    <a:pt x="2371" y="3976"/>
                  </a:cubicBezTo>
                  <a:cubicBezTo>
                    <a:pt x="2343" y="4018"/>
                    <a:pt x="2329" y="4047"/>
                    <a:pt x="2286" y="4089"/>
                  </a:cubicBezTo>
                  <a:lnTo>
                    <a:pt x="2187" y="4189"/>
                  </a:lnTo>
                  <a:cubicBezTo>
                    <a:pt x="2158" y="4217"/>
                    <a:pt x="2144" y="4231"/>
                    <a:pt x="2130" y="4231"/>
                  </a:cubicBezTo>
                  <a:lnTo>
                    <a:pt x="2016" y="4331"/>
                  </a:lnTo>
                  <a:cubicBezTo>
                    <a:pt x="2002" y="4359"/>
                    <a:pt x="1974" y="4373"/>
                    <a:pt x="1945" y="4388"/>
                  </a:cubicBezTo>
                  <a:cubicBezTo>
                    <a:pt x="1874" y="4444"/>
                    <a:pt x="1803" y="4501"/>
                    <a:pt x="1718" y="4544"/>
                  </a:cubicBezTo>
                  <a:cubicBezTo>
                    <a:pt x="1633" y="4601"/>
                    <a:pt x="1576" y="4615"/>
                    <a:pt x="1505" y="4657"/>
                  </a:cubicBezTo>
                  <a:cubicBezTo>
                    <a:pt x="1434" y="4686"/>
                    <a:pt x="1392" y="4714"/>
                    <a:pt x="1335" y="4714"/>
                  </a:cubicBezTo>
                  <a:lnTo>
                    <a:pt x="1136" y="4714"/>
                  </a:lnTo>
                  <a:cubicBezTo>
                    <a:pt x="1093" y="4714"/>
                    <a:pt x="1051" y="4686"/>
                    <a:pt x="1008" y="4672"/>
                  </a:cubicBezTo>
                  <a:cubicBezTo>
                    <a:pt x="994" y="4672"/>
                    <a:pt x="994" y="4657"/>
                    <a:pt x="980" y="4657"/>
                  </a:cubicBezTo>
                  <a:cubicBezTo>
                    <a:pt x="980" y="4657"/>
                    <a:pt x="951" y="4657"/>
                    <a:pt x="951" y="4629"/>
                  </a:cubicBezTo>
                  <a:lnTo>
                    <a:pt x="937" y="4615"/>
                  </a:lnTo>
                  <a:lnTo>
                    <a:pt x="909" y="4586"/>
                  </a:lnTo>
                  <a:cubicBezTo>
                    <a:pt x="880" y="4558"/>
                    <a:pt x="866" y="4544"/>
                    <a:pt x="866" y="4530"/>
                  </a:cubicBezTo>
                  <a:cubicBezTo>
                    <a:pt x="852" y="4515"/>
                    <a:pt x="852" y="4487"/>
                    <a:pt x="838" y="4473"/>
                  </a:cubicBezTo>
                  <a:cubicBezTo>
                    <a:pt x="809" y="4459"/>
                    <a:pt x="809" y="4444"/>
                    <a:pt x="809" y="4430"/>
                  </a:cubicBezTo>
                  <a:cubicBezTo>
                    <a:pt x="795" y="4388"/>
                    <a:pt x="781" y="4373"/>
                    <a:pt x="781" y="4331"/>
                  </a:cubicBezTo>
                  <a:cubicBezTo>
                    <a:pt x="767" y="4302"/>
                    <a:pt x="767" y="4246"/>
                    <a:pt x="767" y="4217"/>
                  </a:cubicBezTo>
                  <a:lnTo>
                    <a:pt x="767" y="4175"/>
                  </a:lnTo>
                  <a:cubicBezTo>
                    <a:pt x="767" y="4089"/>
                    <a:pt x="738" y="3976"/>
                    <a:pt x="767" y="3862"/>
                  </a:cubicBezTo>
                  <a:cubicBezTo>
                    <a:pt x="781" y="3663"/>
                    <a:pt x="809" y="3479"/>
                    <a:pt x="909" y="3280"/>
                  </a:cubicBezTo>
                  <a:cubicBezTo>
                    <a:pt x="980" y="3096"/>
                    <a:pt x="1065" y="2911"/>
                    <a:pt x="1193" y="2741"/>
                  </a:cubicBezTo>
                  <a:cubicBezTo>
                    <a:pt x="1292" y="2556"/>
                    <a:pt x="1420" y="2400"/>
                    <a:pt x="1562" y="2258"/>
                  </a:cubicBezTo>
                  <a:cubicBezTo>
                    <a:pt x="1704" y="2116"/>
                    <a:pt x="1846" y="1988"/>
                    <a:pt x="2030" y="1903"/>
                  </a:cubicBezTo>
                  <a:cubicBezTo>
                    <a:pt x="2073" y="1860"/>
                    <a:pt x="2130" y="1846"/>
                    <a:pt x="2187" y="1818"/>
                  </a:cubicBezTo>
                  <a:cubicBezTo>
                    <a:pt x="2307" y="1761"/>
                    <a:pt x="2417" y="1733"/>
                    <a:pt x="2515" y="1733"/>
                  </a:cubicBezTo>
                  <a:close/>
                  <a:moveTo>
                    <a:pt x="3961" y="0"/>
                  </a:moveTo>
                  <a:lnTo>
                    <a:pt x="3322" y="384"/>
                  </a:lnTo>
                  <a:lnTo>
                    <a:pt x="3322" y="398"/>
                  </a:lnTo>
                  <a:cubicBezTo>
                    <a:pt x="3308" y="483"/>
                    <a:pt x="3308" y="568"/>
                    <a:pt x="3280" y="668"/>
                  </a:cubicBezTo>
                  <a:cubicBezTo>
                    <a:pt x="3266" y="753"/>
                    <a:pt x="3251" y="852"/>
                    <a:pt x="3237" y="923"/>
                  </a:cubicBezTo>
                  <a:cubicBezTo>
                    <a:pt x="3237" y="909"/>
                    <a:pt x="3209" y="881"/>
                    <a:pt x="3166" y="838"/>
                  </a:cubicBezTo>
                  <a:cubicBezTo>
                    <a:pt x="3138" y="824"/>
                    <a:pt x="3109" y="810"/>
                    <a:pt x="3067" y="810"/>
                  </a:cubicBezTo>
                  <a:cubicBezTo>
                    <a:pt x="3053" y="810"/>
                    <a:pt x="3039" y="810"/>
                    <a:pt x="3024" y="781"/>
                  </a:cubicBezTo>
                  <a:cubicBezTo>
                    <a:pt x="2996" y="781"/>
                    <a:pt x="2968" y="767"/>
                    <a:pt x="2953" y="767"/>
                  </a:cubicBezTo>
                  <a:lnTo>
                    <a:pt x="2783" y="767"/>
                  </a:lnTo>
                  <a:cubicBezTo>
                    <a:pt x="2740" y="767"/>
                    <a:pt x="2669" y="767"/>
                    <a:pt x="2613" y="781"/>
                  </a:cubicBezTo>
                  <a:cubicBezTo>
                    <a:pt x="2570" y="781"/>
                    <a:pt x="2542" y="810"/>
                    <a:pt x="2499" y="810"/>
                  </a:cubicBezTo>
                  <a:cubicBezTo>
                    <a:pt x="2471" y="824"/>
                    <a:pt x="2414" y="838"/>
                    <a:pt x="2385" y="852"/>
                  </a:cubicBezTo>
                  <a:cubicBezTo>
                    <a:pt x="2357" y="852"/>
                    <a:pt x="2357" y="852"/>
                    <a:pt x="2343" y="881"/>
                  </a:cubicBezTo>
                  <a:cubicBezTo>
                    <a:pt x="2286" y="895"/>
                    <a:pt x="2215" y="923"/>
                    <a:pt x="2144" y="966"/>
                  </a:cubicBezTo>
                  <a:cubicBezTo>
                    <a:pt x="2101" y="994"/>
                    <a:pt x="2030" y="1037"/>
                    <a:pt x="1974" y="1094"/>
                  </a:cubicBezTo>
                  <a:cubicBezTo>
                    <a:pt x="1945" y="1108"/>
                    <a:pt x="1931" y="1122"/>
                    <a:pt x="1917" y="1122"/>
                  </a:cubicBezTo>
                  <a:cubicBezTo>
                    <a:pt x="1888" y="1165"/>
                    <a:pt x="1832" y="1179"/>
                    <a:pt x="1789" y="1207"/>
                  </a:cubicBezTo>
                  <a:cubicBezTo>
                    <a:pt x="1775" y="1236"/>
                    <a:pt x="1746" y="1250"/>
                    <a:pt x="1718" y="1264"/>
                  </a:cubicBezTo>
                  <a:cubicBezTo>
                    <a:pt x="1690" y="1307"/>
                    <a:pt x="1647" y="1321"/>
                    <a:pt x="1619" y="1349"/>
                  </a:cubicBezTo>
                  <a:cubicBezTo>
                    <a:pt x="1590" y="1378"/>
                    <a:pt x="1562" y="1392"/>
                    <a:pt x="1548" y="1420"/>
                  </a:cubicBezTo>
                  <a:cubicBezTo>
                    <a:pt x="1491" y="1477"/>
                    <a:pt x="1434" y="1520"/>
                    <a:pt x="1406" y="1562"/>
                  </a:cubicBezTo>
                  <a:cubicBezTo>
                    <a:pt x="1278" y="1690"/>
                    <a:pt x="1179" y="1832"/>
                    <a:pt x="1065" y="1960"/>
                  </a:cubicBezTo>
                  <a:cubicBezTo>
                    <a:pt x="966" y="2102"/>
                    <a:pt x="852" y="2244"/>
                    <a:pt x="767" y="2400"/>
                  </a:cubicBezTo>
                  <a:cubicBezTo>
                    <a:pt x="682" y="2542"/>
                    <a:pt x="582" y="2698"/>
                    <a:pt x="511" y="2840"/>
                  </a:cubicBezTo>
                  <a:cubicBezTo>
                    <a:pt x="511" y="2868"/>
                    <a:pt x="497" y="2868"/>
                    <a:pt x="497" y="2883"/>
                  </a:cubicBezTo>
                  <a:cubicBezTo>
                    <a:pt x="426" y="3039"/>
                    <a:pt x="355" y="3181"/>
                    <a:pt x="284" y="3337"/>
                  </a:cubicBezTo>
                  <a:cubicBezTo>
                    <a:pt x="256" y="3408"/>
                    <a:pt x="227" y="3479"/>
                    <a:pt x="213" y="3578"/>
                  </a:cubicBezTo>
                  <a:cubicBezTo>
                    <a:pt x="199" y="3607"/>
                    <a:pt x="199" y="3621"/>
                    <a:pt x="185" y="3663"/>
                  </a:cubicBezTo>
                  <a:cubicBezTo>
                    <a:pt x="156" y="3720"/>
                    <a:pt x="142" y="3749"/>
                    <a:pt x="142" y="3805"/>
                  </a:cubicBezTo>
                  <a:cubicBezTo>
                    <a:pt x="128" y="3834"/>
                    <a:pt x="128" y="3876"/>
                    <a:pt x="114" y="3905"/>
                  </a:cubicBezTo>
                  <a:cubicBezTo>
                    <a:pt x="85" y="3947"/>
                    <a:pt x="85" y="3976"/>
                    <a:pt x="85" y="4033"/>
                  </a:cubicBezTo>
                  <a:cubicBezTo>
                    <a:pt x="71" y="4089"/>
                    <a:pt x="71" y="4160"/>
                    <a:pt x="57" y="4217"/>
                  </a:cubicBezTo>
                  <a:cubicBezTo>
                    <a:pt x="57" y="4246"/>
                    <a:pt x="43" y="4260"/>
                    <a:pt x="43" y="4302"/>
                  </a:cubicBezTo>
                  <a:cubicBezTo>
                    <a:pt x="0" y="4601"/>
                    <a:pt x="14" y="4870"/>
                    <a:pt x="85" y="5083"/>
                  </a:cubicBezTo>
                  <a:cubicBezTo>
                    <a:pt x="156" y="5296"/>
                    <a:pt x="270" y="5452"/>
                    <a:pt x="412" y="5580"/>
                  </a:cubicBezTo>
                  <a:cubicBezTo>
                    <a:pt x="539" y="5669"/>
                    <a:pt x="690" y="5724"/>
                    <a:pt x="894" y="5724"/>
                  </a:cubicBezTo>
                  <a:cubicBezTo>
                    <a:pt x="917" y="5724"/>
                    <a:pt x="941" y="5724"/>
                    <a:pt x="966" y="5722"/>
                  </a:cubicBezTo>
                  <a:cubicBezTo>
                    <a:pt x="1179" y="5694"/>
                    <a:pt x="1420" y="5637"/>
                    <a:pt x="1690" y="5467"/>
                  </a:cubicBezTo>
                  <a:cubicBezTo>
                    <a:pt x="1860" y="5367"/>
                    <a:pt x="2030" y="5239"/>
                    <a:pt x="2187" y="5112"/>
                  </a:cubicBezTo>
                  <a:cubicBezTo>
                    <a:pt x="2329" y="4970"/>
                    <a:pt x="2471" y="4856"/>
                    <a:pt x="2570" y="4728"/>
                  </a:cubicBezTo>
                  <a:cubicBezTo>
                    <a:pt x="2627" y="4672"/>
                    <a:pt x="2669" y="4615"/>
                    <a:pt x="2698" y="4572"/>
                  </a:cubicBezTo>
                  <a:cubicBezTo>
                    <a:pt x="2755" y="4515"/>
                    <a:pt x="2783" y="4459"/>
                    <a:pt x="2826" y="4402"/>
                  </a:cubicBezTo>
                  <a:lnTo>
                    <a:pt x="2826" y="4388"/>
                  </a:lnTo>
                  <a:cubicBezTo>
                    <a:pt x="2854" y="4317"/>
                    <a:pt x="2897" y="4274"/>
                    <a:pt x="2911" y="4246"/>
                  </a:cubicBezTo>
                  <a:lnTo>
                    <a:pt x="2925" y="4231"/>
                  </a:lnTo>
                  <a:lnTo>
                    <a:pt x="2925" y="4231"/>
                  </a:lnTo>
                  <a:cubicBezTo>
                    <a:pt x="2925" y="4260"/>
                    <a:pt x="2911" y="4302"/>
                    <a:pt x="2911" y="4331"/>
                  </a:cubicBezTo>
                  <a:lnTo>
                    <a:pt x="2911" y="4444"/>
                  </a:lnTo>
                  <a:lnTo>
                    <a:pt x="2911" y="4459"/>
                  </a:lnTo>
                  <a:lnTo>
                    <a:pt x="2882" y="4686"/>
                  </a:lnTo>
                  <a:lnTo>
                    <a:pt x="4260" y="3891"/>
                  </a:lnTo>
                  <a:lnTo>
                    <a:pt x="4373" y="2982"/>
                  </a:lnTo>
                  <a:lnTo>
                    <a:pt x="3663" y="3394"/>
                  </a:lnTo>
                  <a:lnTo>
                    <a:pt x="3677" y="2627"/>
                  </a:lnTo>
                  <a:lnTo>
                    <a:pt x="396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" name="Google Shape;1760;p71"/>
            <p:cNvGrpSpPr/>
            <p:nvPr/>
          </p:nvGrpSpPr>
          <p:grpSpPr>
            <a:xfrm>
              <a:off x="6853763" y="2517375"/>
              <a:ext cx="339234" cy="709337"/>
              <a:chOff x="2199575" y="3636325"/>
              <a:chExt cx="246000" cy="514385"/>
            </a:xfrm>
          </p:grpSpPr>
          <p:sp>
            <p:nvSpPr>
              <p:cNvPr id="94" name="Google Shape;1761;p71"/>
              <p:cNvSpPr/>
              <p:nvPr/>
            </p:nvSpPr>
            <p:spPr>
              <a:xfrm>
                <a:off x="2310325" y="3811225"/>
                <a:ext cx="17775" cy="1920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768" extrusionOk="0">
                    <a:moveTo>
                      <a:pt x="85" y="1"/>
                    </a:moveTo>
                    <a:lnTo>
                      <a:pt x="0" y="768"/>
                    </a:lnTo>
                    <a:lnTo>
                      <a:pt x="710" y="356"/>
                    </a:lnTo>
                    <a:close/>
                  </a:path>
                </a:pathLst>
              </a:custGeom>
              <a:solidFill>
                <a:srgbClr val="7988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1762;p71"/>
              <p:cNvSpPr/>
              <p:nvPr/>
            </p:nvSpPr>
            <p:spPr>
              <a:xfrm>
                <a:off x="2285825" y="3851000"/>
                <a:ext cx="5700" cy="11725"/>
              </a:xfrm>
              <a:custGeom>
                <a:avLst/>
                <a:gdLst/>
                <a:ahLst/>
                <a:cxnLst/>
                <a:rect l="l" t="t" r="r" b="b"/>
                <a:pathLst>
                  <a:path w="228" h="469" extrusionOk="0">
                    <a:moveTo>
                      <a:pt x="143" y="185"/>
                    </a:moveTo>
                    <a:cubicBezTo>
                      <a:pt x="143" y="185"/>
                      <a:pt x="128" y="185"/>
                      <a:pt x="143" y="185"/>
                    </a:cubicBezTo>
                    <a:cubicBezTo>
                      <a:pt x="143" y="213"/>
                      <a:pt x="128" y="213"/>
                      <a:pt x="128" y="213"/>
                    </a:cubicBezTo>
                    <a:cubicBezTo>
                      <a:pt x="86" y="256"/>
                      <a:pt x="57" y="313"/>
                      <a:pt x="1" y="369"/>
                    </a:cubicBezTo>
                    <a:lnTo>
                      <a:pt x="199" y="469"/>
                    </a:lnTo>
                    <a:lnTo>
                      <a:pt x="228" y="242"/>
                    </a:lnTo>
                    <a:lnTo>
                      <a:pt x="228" y="227"/>
                    </a:lnTo>
                    <a:lnTo>
                      <a:pt x="228" y="114"/>
                    </a:lnTo>
                    <a:lnTo>
                      <a:pt x="228" y="29"/>
                    </a:lnTo>
                    <a:lnTo>
                      <a:pt x="228" y="0"/>
                    </a:lnTo>
                    <a:lnTo>
                      <a:pt x="214" y="14"/>
                    </a:lnTo>
                    <a:cubicBezTo>
                      <a:pt x="214" y="85"/>
                      <a:pt x="171" y="114"/>
                      <a:pt x="143" y="185"/>
                    </a:cubicBezTo>
                    <a:close/>
                  </a:path>
                </a:pathLst>
              </a:custGeom>
              <a:solidFill>
                <a:srgbClr val="7988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1763;p71"/>
              <p:cNvSpPr/>
              <p:nvPr/>
            </p:nvSpPr>
            <p:spPr>
              <a:xfrm>
                <a:off x="2238975" y="3788175"/>
                <a:ext cx="56100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2244" h="3025" extrusionOk="0">
                    <a:moveTo>
                      <a:pt x="1434" y="114"/>
                    </a:moveTo>
                    <a:cubicBezTo>
                      <a:pt x="1434" y="199"/>
                      <a:pt x="1449" y="312"/>
                      <a:pt x="1434" y="426"/>
                    </a:cubicBezTo>
                    <a:lnTo>
                      <a:pt x="1434" y="483"/>
                    </a:lnTo>
                    <a:cubicBezTo>
                      <a:pt x="1406" y="540"/>
                      <a:pt x="1406" y="596"/>
                      <a:pt x="1392" y="667"/>
                    </a:cubicBezTo>
                    <a:lnTo>
                      <a:pt x="1392" y="696"/>
                    </a:lnTo>
                    <a:cubicBezTo>
                      <a:pt x="1392" y="710"/>
                      <a:pt x="1392" y="710"/>
                      <a:pt x="1378" y="738"/>
                    </a:cubicBezTo>
                    <a:cubicBezTo>
                      <a:pt x="1378" y="767"/>
                      <a:pt x="1363" y="781"/>
                      <a:pt x="1363" y="809"/>
                    </a:cubicBezTo>
                    <a:cubicBezTo>
                      <a:pt x="1335" y="838"/>
                      <a:pt x="1335" y="895"/>
                      <a:pt x="1321" y="923"/>
                    </a:cubicBezTo>
                    <a:cubicBezTo>
                      <a:pt x="1321" y="951"/>
                      <a:pt x="1307" y="980"/>
                      <a:pt x="1307" y="994"/>
                    </a:cubicBezTo>
                    <a:cubicBezTo>
                      <a:pt x="1307" y="1022"/>
                      <a:pt x="1278" y="1037"/>
                      <a:pt x="1278" y="1051"/>
                    </a:cubicBezTo>
                    <a:lnTo>
                      <a:pt x="1236" y="1164"/>
                    </a:lnTo>
                    <a:lnTo>
                      <a:pt x="1179" y="1264"/>
                    </a:lnTo>
                    <a:cubicBezTo>
                      <a:pt x="1179" y="1264"/>
                      <a:pt x="1179" y="1278"/>
                      <a:pt x="1165" y="1278"/>
                    </a:cubicBezTo>
                    <a:lnTo>
                      <a:pt x="1165" y="1306"/>
                    </a:lnTo>
                    <a:cubicBezTo>
                      <a:pt x="1136" y="1321"/>
                      <a:pt x="1136" y="1349"/>
                      <a:pt x="1122" y="1377"/>
                    </a:cubicBezTo>
                    <a:cubicBezTo>
                      <a:pt x="1108" y="1406"/>
                      <a:pt x="1094" y="1448"/>
                      <a:pt x="1065" y="1463"/>
                    </a:cubicBezTo>
                    <a:lnTo>
                      <a:pt x="1023" y="1562"/>
                    </a:lnTo>
                    <a:cubicBezTo>
                      <a:pt x="1023" y="1562"/>
                      <a:pt x="1023" y="1590"/>
                      <a:pt x="994" y="1590"/>
                    </a:cubicBezTo>
                    <a:cubicBezTo>
                      <a:pt x="980" y="1619"/>
                      <a:pt x="952" y="1661"/>
                      <a:pt x="923" y="1690"/>
                    </a:cubicBezTo>
                    <a:cubicBezTo>
                      <a:pt x="895" y="1732"/>
                      <a:pt x="881" y="1761"/>
                      <a:pt x="838" y="1803"/>
                    </a:cubicBezTo>
                    <a:lnTo>
                      <a:pt x="838" y="1817"/>
                    </a:lnTo>
                    <a:lnTo>
                      <a:pt x="824" y="1832"/>
                    </a:lnTo>
                    <a:cubicBezTo>
                      <a:pt x="781" y="1874"/>
                      <a:pt x="767" y="1903"/>
                      <a:pt x="739" y="1945"/>
                    </a:cubicBezTo>
                    <a:lnTo>
                      <a:pt x="625" y="2045"/>
                    </a:lnTo>
                    <a:lnTo>
                      <a:pt x="597" y="2087"/>
                    </a:lnTo>
                    <a:cubicBezTo>
                      <a:pt x="554" y="2116"/>
                      <a:pt x="526" y="2158"/>
                      <a:pt x="469" y="2187"/>
                    </a:cubicBezTo>
                    <a:cubicBezTo>
                      <a:pt x="455" y="2201"/>
                      <a:pt x="412" y="2229"/>
                      <a:pt x="398" y="2243"/>
                    </a:cubicBezTo>
                    <a:cubicBezTo>
                      <a:pt x="327" y="2300"/>
                      <a:pt x="256" y="2343"/>
                      <a:pt x="171" y="2400"/>
                    </a:cubicBezTo>
                    <a:cubicBezTo>
                      <a:pt x="114" y="2442"/>
                      <a:pt x="57" y="2456"/>
                      <a:pt x="0" y="2485"/>
                    </a:cubicBezTo>
                    <a:lnTo>
                      <a:pt x="0" y="2527"/>
                    </a:lnTo>
                    <a:lnTo>
                      <a:pt x="341" y="2726"/>
                    </a:lnTo>
                    <a:lnTo>
                      <a:pt x="0" y="2527"/>
                    </a:lnTo>
                    <a:cubicBezTo>
                      <a:pt x="0" y="2556"/>
                      <a:pt x="0" y="2613"/>
                      <a:pt x="29" y="2655"/>
                    </a:cubicBezTo>
                    <a:cubicBezTo>
                      <a:pt x="29" y="2684"/>
                      <a:pt x="43" y="2698"/>
                      <a:pt x="57" y="2740"/>
                    </a:cubicBezTo>
                    <a:cubicBezTo>
                      <a:pt x="57" y="2755"/>
                      <a:pt x="71" y="2769"/>
                      <a:pt x="71" y="2797"/>
                    </a:cubicBezTo>
                    <a:cubicBezTo>
                      <a:pt x="100" y="2811"/>
                      <a:pt x="100" y="2826"/>
                      <a:pt x="114" y="2840"/>
                    </a:cubicBezTo>
                    <a:cubicBezTo>
                      <a:pt x="128" y="2868"/>
                      <a:pt x="142" y="2882"/>
                      <a:pt x="142" y="2897"/>
                    </a:cubicBezTo>
                    <a:lnTo>
                      <a:pt x="185" y="2939"/>
                    </a:lnTo>
                    <a:lnTo>
                      <a:pt x="199" y="2953"/>
                    </a:lnTo>
                    <a:cubicBezTo>
                      <a:pt x="199" y="2953"/>
                      <a:pt x="213" y="2953"/>
                      <a:pt x="213" y="2968"/>
                    </a:cubicBezTo>
                    <a:cubicBezTo>
                      <a:pt x="242" y="2968"/>
                      <a:pt x="242" y="2982"/>
                      <a:pt x="256" y="2982"/>
                    </a:cubicBezTo>
                    <a:lnTo>
                      <a:pt x="270" y="2982"/>
                    </a:lnTo>
                    <a:cubicBezTo>
                      <a:pt x="299" y="2982"/>
                      <a:pt x="313" y="3010"/>
                      <a:pt x="313" y="3010"/>
                    </a:cubicBezTo>
                    <a:cubicBezTo>
                      <a:pt x="327" y="3010"/>
                      <a:pt x="355" y="3024"/>
                      <a:pt x="384" y="3024"/>
                    </a:cubicBezTo>
                    <a:lnTo>
                      <a:pt x="384" y="3024"/>
                    </a:lnTo>
                    <a:lnTo>
                      <a:pt x="398" y="3024"/>
                    </a:lnTo>
                    <a:lnTo>
                      <a:pt x="412" y="3024"/>
                    </a:lnTo>
                    <a:lnTo>
                      <a:pt x="469" y="3024"/>
                    </a:lnTo>
                    <a:lnTo>
                      <a:pt x="540" y="3024"/>
                    </a:lnTo>
                    <a:lnTo>
                      <a:pt x="554" y="3024"/>
                    </a:lnTo>
                    <a:lnTo>
                      <a:pt x="583" y="3024"/>
                    </a:lnTo>
                    <a:cubicBezTo>
                      <a:pt x="597" y="3024"/>
                      <a:pt x="611" y="3010"/>
                      <a:pt x="654" y="3010"/>
                    </a:cubicBezTo>
                    <a:cubicBezTo>
                      <a:pt x="682" y="3010"/>
                      <a:pt x="696" y="2982"/>
                      <a:pt x="739" y="2982"/>
                    </a:cubicBezTo>
                    <a:lnTo>
                      <a:pt x="753" y="2982"/>
                    </a:lnTo>
                    <a:lnTo>
                      <a:pt x="767" y="2982"/>
                    </a:lnTo>
                    <a:lnTo>
                      <a:pt x="767" y="2982"/>
                    </a:lnTo>
                    <a:lnTo>
                      <a:pt x="767" y="2982"/>
                    </a:lnTo>
                    <a:cubicBezTo>
                      <a:pt x="824" y="2968"/>
                      <a:pt x="895" y="2939"/>
                      <a:pt x="966" y="2897"/>
                    </a:cubicBezTo>
                    <a:cubicBezTo>
                      <a:pt x="1037" y="2840"/>
                      <a:pt x="1122" y="2811"/>
                      <a:pt x="1193" y="2740"/>
                    </a:cubicBezTo>
                    <a:cubicBezTo>
                      <a:pt x="1221" y="2726"/>
                      <a:pt x="1250" y="2698"/>
                      <a:pt x="1264" y="2684"/>
                    </a:cubicBezTo>
                    <a:lnTo>
                      <a:pt x="1378" y="2584"/>
                    </a:lnTo>
                    <a:cubicBezTo>
                      <a:pt x="1392" y="2556"/>
                      <a:pt x="1406" y="2542"/>
                      <a:pt x="1434" y="2542"/>
                    </a:cubicBezTo>
                    <a:lnTo>
                      <a:pt x="1534" y="2442"/>
                    </a:lnTo>
                    <a:cubicBezTo>
                      <a:pt x="1576" y="2400"/>
                      <a:pt x="1605" y="2371"/>
                      <a:pt x="1619" y="2329"/>
                    </a:cubicBezTo>
                    <a:lnTo>
                      <a:pt x="1619" y="2314"/>
                    </a:lnTo>
                    <a:lnTo>
                      <a:pt x="1619" y="2314"/>
                    </a:lnTo>
                    <a:lnTo>
                      <a:pt x="1619" y="2314"/>
                    </a:lnTo>
                    <a:cubicBezTo>
                      <a:pt x="1662" y="2272"/>
                      <a:pt x="1676" y="2243"/>
                      <a:pt x="1718" y="2187"/>
                    </a:cubicBezTo>
                    <a:cubicBezTo>
                      <a:pt x="1747" y="2158"/>
                      <a:pt x="1761" y="2116"/>
                      <a:pt x="1789" y="2087"/>
                    </a:cubicBezTo>
                    <a:lnTo>
                      <a:pt x="1804" y="2059"/>
                    </a:lnTo>
                    <a:lnTo>
                      <a:pt x="1860" y="1959"/>
                    </a:lnTo>
                    <a:cubicBezTo>
                      <a:pt x="1875" y="1917"/>
                      <a:pt x="1889" y="1888"/>
                      <a:pt x="1903" y="1874"/>
                    </a:cubicBezTo>
                    <a:cubicBezTo>
                      <a:pt x="1931" y="1846"/>
                      <a:pt x="1931" y="1832"/>
                      <a:pt x="1946" y="1803"/>
                    </a:cubicBezTo>
                    <a:lnTo>
                      <a:pt x="1946" y="1775"/>
                    </a:lnTo>
                    <a:cubicBezTo>
                      <a:pt x="1946" y="1775"/>
                      <a:pt x="1946" y="1761"/>
                      <a:pt x="1960" y="1761"/>
                    </a:cubicBezTo>
                    <a:lnTo>
                      <a:pt x="2017" y="1661"/>
                    </a:lnTo>
                    <a:lnTo>
                      <a:pt x="2073" y="1548"/>
                    </a:lnTo>
                    <a:cubicBezTo>
                      <a:pt x="2073" y="1534"/>
                      <a:pt x="2088" y="1519"/>
                      <a:pt x="2088" y="1519"/>
                    </a:cubicBezTo>
                    <a:cubicBezTo>
                      <a:pt x="2102" y="1491"/>
                      <a:pt x="2102" y="1463"/>
                      <a:pt x="2102" y="1448"/>
                    </a:cubicBezTo>
                    <a:cubicBezTo>
                      <a:pt x="2116" y="1406"/>
                      <a:pt x="2144" y="1349"/>
                      <a:pt x="2144" y="1321"/>
                    </a:cubicBezTo>
                    <a:cubicBezTo>
                      <a:pt x="2144" y="1306"/>
                      <a:pt x="2159" y="1264"/>
                      <a:pt x="2159" y="1250"/>
                    </a:cubicBezTo>
                    <a:lnTo>
                      <a:pt x="2159" y="1250"/>
                    </a:lnTo>
                    <a:lnTo>
                      <a:pt x="2159" y="1250"/>
                    </a:lnTo>
                    <a:lnTo>
                      <a:pt x="2159" y="1250"/>
                    </a:lnTo>
                    <a:lnTo>
                      <a:pt x="2159" y="1250"/>
                    </a:lnTo>
                    <a:lnTo>
                      <a:pt x="2159" y="1250"/>
                    </a:lnTo>
                    <a:lnTo>
                      <a:pt x="2159" y="1235"/>
                    </a:lnTo>
                    <a:lnTo>
                      <a:pt x="2159" y="1193"/>
                    </a:lnTo>
                    <a:cubicBezTo>
                      <a:pt x="2173" y="1136"/>
                      <a:pt x="2173" y="1065"/>
                      <a:pt x="2187" y="1022"/>
                    </a:cubicBezTo>
                    <a:cubicBezTo>
                      <a:pt x="2187" y="994"/>
                      <a:pt x="2187" y="980"/>
                      <a:pt x="2215" y="966"/>
                    </a:cubicBezTo>
                    <a:cubicBezTo>
                      <a:pt x="2244" y="596"/>
                      <a:pt x="2187" y="327"/>
                      <a:pt x="2017" y="199"/>
                    </a:cubicBezTo>
                    <a:cubicBezTo>
                      <a:pt x="1875" y="0"/>
                      <a:pt x="1676" y="0"/>
                      <a:pt x="1434" y="114"/>
                    </a:cubicBezTo>
                    <a:close/>
                  </a:path>
                </a:pathLst>
              </a:custGeom>
              <a:solidFill>
                <a:srgbClr val="7988F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1764;p71"/>
              <p:cNvSpPr/>
              <p:nvPr/>
            </p:nvSpPr>
            <p:spPr>
              <a:xfrm>
                <a:off x="2199575" y="3734225"/>
                <a:ext cx="120350" cy="153000"/>
              </a:xfrm>
              <a:custGeom>
                <a:avLst/>
                <a:gdLst/>
                <a:ahLst/>
                <a:cxnLst/>
                <a:rect l="l" t="t" r="r" b="b"/>
                <a:pathLst>
                  <a:path w="4814" h="6120" extrusionOk="0">
                    <a:moveTo>
                      <a:pt x="4004" y="0"/>
                    </a:moveTo>
                    <a:lnTo>
                      <a:pt x="3365" y="369"/>
                    </a:lnTo>
                    <a:lnTo>
                      <a:pt x="3365" y="412"/>
                    </a:lnTo>
                    <a:cubicBezTo>
                      <a:pt x="3337" y="497"/>
                      <a:pt x="3337" y="582"/>
                      <a:pt x="3323" y="667"/>
                    </a:cubicBezTo>
                    <a:cubicBezTo>
                      <a:pt x="3309" y="767"/>
                      <a:pt x="3294" y="838"/>
                      <a:pt x="3294" y="909"/>
                    </a:cubicBezTo>
                    <a:lnTo>
                      <a:pt x="3195" y="852"/>
                    </a:lnTo>
                    <a:lnTo>
                      <a:pt x="3181" y="852"/>
                    </a:lnTo>
                    <a:cubicBezTo>
                      <a:pt x="3167" y="838"/>
                      <a:pt x="3152" y="838"/>
                      <a:pt x="3124" y="838"/>
                    </a:cubicBezTo>
                    <a:lnTo>
                      <a:pt x="3053" y="838"/>
                    </a:lnTo>
                    <a:cubicBezTo>
                      <a:pt x="3039" y="838"/>
                      <a:pt x="2996" y="809"/>
                      <a:pt x="2982" y="809"/>
                    </a:cubicBezTo>
                    <a:lnTo>
                      <a:pt x="2826" y="809"/>
                    </a:lnTo>
                    <a:cubicBezTo>
                      <a:pt x="2769" y="809"/>
                      <a:pt x="2698" y="809"/>
                      <a:pt x="2641" y="838"/>
                    </a:cubicBezTo>
                    <a:cubicBezTo>
                      <a:pt x="2613" y="838"/>
                      <a:pt x="2599" y="852"/>
                      <a:pt x="2556" y="852"/>
                    </a:cubicBezTo>
                    <a:cubicBezTo>
                      <a:pt x="2528" y="866"/>
                      <a:pt x="2471" y="880"/>
                      <a:pt x="2428" y="909"/>
                    </a:cubicBezTo>
                    <a:lnTo>
                      <a:pt x="2400" y="909"/>
                    </a:lnTo>
                    <a:cubicBezTo>
                      <a:pt x="2343" y="923"/>
                      <a:pt x="2272" y="951"/>
                      <a:pt x="2201" y="994"/>
                    </a:cubicBezTo>
                    <a:cubicBezTo>
                      <a:pt x="2144" y="1022"/>
                      <a:pt x="2073" y="1065"/>
                      <a:pt x="2031" y="1122"/>
                    </a:cubicBezTo>
                    <a:cubicBezTo>
                      <a:pt x="2002" y="1136"/>
                      <a:pt x="1988" y="1150"/>
                      <a:pt x="1974" y="1150"/>
                    </a:cubicBezTo>
                    <a:cubicBezTo>
                      <a:pt x="1931" y="1193"/>
                      <a:pt x="1889" y="1207"/>
                      <a:pt x="1846" y="1235"/>
                    </a:cubicBezTo>
                    <a:cubicBezTo>
                      <a:pt x="1832" y="1264"/>
                      <a:pt x="1789" y="1278"/>
                      <a:pt x="1775" y="1292"/>
                    </a:cubicBezTo>
                    <a:cubicBezTo>
                      <a:pt x="1747" y="1335"/>
                      <a:pt x="1704" y="1349"/>
                      <a:pt x="1676" y="1377"/>
                    </a:cubicBezTo>
                    <a:cubicBezTo>
                      <a:pt x="1647" y="1406"/>
                      <a:pt x="1619" y="1420"/>
                      <a:pt x="1605" y="1448"/>
                    </a:cubicBezTo>
                    <a:lnTo>
                      <a:pt x="1548" y="1505"/>
                    </a:lnTo>
                    <a:lnTo>
                      <a:pt x="1434" y="1619"/>
                    </a:lnTo>
                    <a:cubicBezTo>
                      <a:pt x="1392" y="1661"/>
                      <a:pt x="1335" y="1732"/>
                      <a:pt x="1278" y="1789"/>
                    </a:cubicBezTo>
                    <a:cubicBezTo>
                      <a:pt x="1207" y="1860"/>
                      <a:pt x="1150" y="1931"/>
                      <a:pt x="1079" y="2002"/>
                    </a:cubicBezTo>
                    <a:cubicBezTo>
                      <a:pt x="1037" y="2073"/>
                      <a:pt x="980" y="2144"/>
                      <a:pt x="938" y="2215"/>
                    </a:cubicBezTo>
                    <a:cubicBezTo>
                      <a:pt x="895" y="2286"/>
                      <a:pt x="852" y="2343"/>
                      <a:pt x="796" y="2414"/>
                    </a:cubicBezTo>
                    <a:lnTo>
                      <a:pt x="781" y="2428"/>
                    </a:lnTo>
                    <a:cubicBezTo>
                      <a:pt x="753" y="2485"/>
                      <a:pt x="710" y="2541"/>
                      <a:pt x="696" y="2584"/>
                    </a:cubicBezTo>
                    <a:cubicBezTo>
                      <a:pt x="654" y="2655"/>
                      <a:pt x="625" y="2712"/>
                      <a:pt x="583" y="2783"/>
                    </a:cubicBezTo>
                    <a:cubicBezTo>
                      <a:pt x="568" y="2825"/>
                      <a:pt x="554" y="2840"/>
                      <a:pt x="540" y="2868"/>
                    </a:cubicBezTo>
                    <a:cubicBezTo>
                      <a:pt x="540" y="2896"/>
                      <a:pt x="512" y="2896"/>
                      <a:pt x="512" y="2911"/>
                    </a:cubicBezTo>
                    <a:cubicBezTo>
                      <a:pt x="497" y="2925"/>
                      <a:pt x="497" y="2939"/>
                      <a:pt x="483" y="2982"/>
                    </a:cubicBezTo>
                    <a:cubicBezTo>
                      <a:pt x="441" y="3053"/>
                      <a:pt x="426" y="3109"/>
                      <a:pt x="398" y="3180"/>
                    </a:cubicBezTo>
                    <a:cubicBezTo>
                      <a:pt x="355" y="3251"/>
                      <a:pt x="341" y="3294"/>
                      <a:pt x="299" y="3365"/>
                    </a:cubicBezTo>
                    <a:lnTo>
                      <a:pt x="299" y="3393"/>
                    </a:lnTo>
                    <a:cubicBezTo>
                      <a:pt x="284" y="3464"/>
                      <a:pt x="256" y="3535"/>
                      <a:pt x="228" y="3578"/>
                    </a:cubicBezTo>
                    <a:lnTo>
                      <a:pt x="228" y="3606"/>
                    </a:lnTo>
                    <a:cubicBezTo>
                      <a:pt x="213" y="3635"/>
                      <a:pt x="213" y="3649"/>
                      <a:pt x="199" y="3692"/>
                    </a:cubicBezTo>
                    <a:cubicBezTo>
                      <a:pt x="185" y="3720"/>
                      <a:pt x="185" y="3762"/>
                      <a:pt x="157" y="3791"/>
                    </a:cubicBezTo>
                    <a:cubicBezTo>
                      <a:pt x="157" y="3819"/>
                      <a:pt x="157" y="3819"/>
                      <a:pt x="142" y="3833"/>
                    </a:cubicBezTo>
                    <a:cubicBezTo>
                      <a:pt x="128" y="3862"/>
                      <a:pt x="128" y="3904"/>
                      <a:pt x="114" y="3933"/>
                    </a:cubicBezTo>
                    <a:cubicBezTo>
                      <a:pt x="114" y="3975"/>
                      <a:pt x="86" y="3990"/>
                      <a:pt x="86" y="4032"/>
                    </a:cubicBezTo>
                    <a:lnTo>
                      <a:pt x="86" y="4061"/>
                    </a:lnTo>
                    <a:cubicBezTo>
                      <a:pt x="71" y="4117"/>
                      <a:pt x="71" y="4188"/>
                      <a:pt x="57" y="4245"/>
                    </a:cubicBezTo>
                    <a:cubicBezTo>
                      <a:pt x="57" y="4259"/>
                      <a:pt x="57" y="4274"/>
                      <a:pt x="43" y="4288"/>
                    </a:cubicBezTo>
                    <a:lnTo>
                      <a:pt x="43" y="4330"/>
                    </a:lnTo>
                    <a:cubicBezTo>
                      <a:pt x="0" y="4629"/>
                      <a:pt x="15" y="4898"/>
                      <a:pt x="86" y="5111"/>
                    </a:cubicBezTo>
                    <a:cubicBezTo>
                      <a:pt x="157" y="5324"/>
                      <a:pt x="270" y="5480"/>
                      <a:pt x="412" y="5608"/>
                    </a:cubicBezTo>
                    <a:cubicBezTo>
                      <a:pt x="426" y="5622"/>
                      <a:pt x="469" y="5637"/>
                      <a:pt x="483" y="5665"/>
                    </a:cubicBezTo>
                    <a:lnTo>
                      <a:pt x="1278" y="6119"/>
                    </a:lnTo>
                    <a:cubicBezTo>
                      <a:pt x="1264" y="6105"/>
                      <a:pt x="1221" y="6091"/>
                      <a:pt x="1207" y="6063"/>
                    </a:cubicBezTo>
                    <a:cubicBezTo>
                      <a:pt x="1065" y="5963"/>
                      <a:pt x="966" y="5807"/>
                      <a:pt x="895" y="5566"/>
                    </a:cubicBezTo>
                    <a:cubicBezTo>
                      <a:pt x="824" y="5353"/>
                      <a:pt x="796" y="5097"/>
                      <a:pt x="838" y="4785"/>
                    </a:cubicBezTo>
                    <a:lnTo>
                      <a:pt x="838" y="4756"/>
                    </a:lnTo>
                    <a:cubicBezTo>
                      <a:pt x="838" y="4742"/>
                      <a:pt x="838" y="4714"/>
                      <a:pt x="852" y="4700"/>
                    </a:cubicBezTo>
                    <a:cubicBezTo>
                      <a:pt x="867" y="4643"/>
                      <a:pt x="867" y="4572"/>
                      <a:pt x="895" y="4529"/>
                    </a:cubicBezTo>
                    <a:lnTo>
                      <a:pt x="895" y="4487"/>
                    </a:lnTo>
                    <a:cubicBezTo>
                      <a:pt x="895" y="4458"/>
                      <a:pt x="909" y="4430"/>
                      <a:pt x="909" y="4401"/>
                    </a:cubicBezTo>
                    <a:cubicBezTo>
                      <a:pt x="909" y="4359"/>
                      <a:pt x="923" y="4330"/>
                      <a:pt x="938" y="4288"/>
                    </a:cubicBezTo>
                    <a:lnTo>
                      <a:pt x="938" y="4259"/>
                    </a:lnTo>
                    <a:cubicBezTo>
                      <a:pt x="966" y="4217"/>
                      <a:pt x="966" y="4188"/>
                      <a:pt x="980" y="4146"/>
                    </a:cubicBezTo>
                    <a:cubicBezTo>
                      <a:pt x="994" y="4117"/>
                      <a:pt x="994" y="4103"/>
                      <a:pt x="1009" y="4061"/>
                    </a:cubicBezTo>
                    <a:lnTo>
                      <a:pt x="1009" y="4046"/>
                    </a:lnTo>
                    <a:cubicBezTo>
                      <a:pt x="1037" y="3975"/>
                      <a:pt x="1065" y="3904"/>
                      <a:pt x="1079" y="3848"/>
                    </a:cubicBezTo>
                    <a:lnTo>
                      <a:pt x="1079" y="3833"/>
                    </a:lnTo>
                    <a:cubicBezTo>
                      <a:pt x="1108" y="3762"/>
                      <a:pt x="1136" y="3692"/>
                      <a:pt x="1179" y="3635"/>
                    </a:cubicBezTo>
                    <a:cubicBezTo>
                      <a:pt x="1207" y="3564"/>
                      <a:pt x="1221" y="3507"/>
                      <a:pt x="1264" y="3436"/>
                    </a:cubicBezTo>
                    <a:cubicBezTo>
                      <a:pt x="1278" y="3422"/>
                      <a:pt x="1278" y="3408"/>
                      <a:pt x="1292" y="3393"/>
                    </a:cubicBezTo>
                    <a:cubicBezTo>
                      <a:pt x="1292" y="3365"/>
                      <a:pt x="1321" y="3365"/>
                      <a:pt x="1321" y="3351"/>
                    </a:cubicBezTo>
                    <a:cubicBezTo>
                      <a:pt x="1335" y="3322"/>
                      <a:pt x="1349" y="3294"/>
                      <a:pt x="1363" y="3266"/>
                    </a:cubicBezTo>
                    <a:cubicBezTo>
                      <a:pt x="1406" y="3195"/>
                      <a:pt x="1434" y="3138"/>
                      <a:pt x="1477" y="3067"/>
                    </a:cubicBezTo>
                    <a:lnTo>
                      <a:pt x="1576" y="2911"/>
                    </a:lnTo>
                    <a:cubicBezTo>
                      <a:pt x="1576" y="2911"/>
                      <a:pt x="1576" y="2896"/>
                      <a:pt x="1605" y="2896"/>
                    </a:cubicBezTo>
                    <a:cubicBezTo>
                      <a:pt x="1633" y="2825"/>
                      <a:pt x="1690" y="2754"/>
                      <a:pt x="1747" y="2683"/>
                    </a:cubicBezTo>
                    <a:lnTo>
                      <a:pt x="1903" y="2470"/>
                    </a:lnTo>
                    <a:cubicBezTo>
                      <a:pt x="1960" y="2399"/>
                      <a:pt x="2031" y="2329"/>
                      <a:pt x="2073" y="2258"/>
                    </a:cubicBezTo>
                    <a:cubicBezTo>
                      <a:pt x="2130" y="2201"/>
                      <a:pt x="2187" y="2130"/>
                      <a:pt x="2244" y="2073"/>
                    </a:cubicBezTo>
                    <a:lnTo>
                      <a:pt x="2343" y="1974"/>
                    </a:lnTo>
                    <a:lnTo>
                      <a:pt x="2400" y="1917"/>
                    </a:lnTo>
                    <a:cubicBezTo>
                      <a:pt x="2414" y="1903"/>
                      <a:pt x="2457" y="1874"/>
                      <a:pt x="2471" y="1846"/>
                    </a:cubicBezTo>
                    <a:cubicBezTo>
                      <a:pt x="2499" y="1803"/>
                      <a:pt x="2542" y="1775"/>
                      <a:pt x="2570" y="1761"/>
                    </a:cubicBezTo>
                    <a:cubicBezTo>
                      <a:pt x="2599" y="1732"/>
                      <a:pt x="2627" y="1718"/>
                      <a:pt x="2641" y="1704"/>
                    </a:cubicBezTo>
                    <a:cubicBezTo>
                      <a:pt x="2684" y="1661"/>
                      <a:pt x="2741" y="1647"/>
                      <a:pt x="2769" y="1619"/>
                    </a:cubicBezTo>
                    <a:cubicBezTo>
                      <a:pt x="2783" y="1590"/>
                      <a:pt x="2812" y="1576"/>
                      <a:pt x="2826" y="1576"/>
                    </a:cubicBezTo>
                    <a:cubicBezTo>
                      <a:pt x="2883" y="1548"/>
                      <a:pt x="2954" y="1491"/>
                      <a:pt x="2996" y="1448"/>
                    </a:cubicBezTo>
                    <a:cubicBezTo>
                      <a:pt x="3067" y="1420"/>
                      <a:pt x="3124" y="1377"/>
                      <a:pt x="3195" y="1363"/>
                    </a:cubicBezTo>
                    <a:cubicBezTo>
                      <a:pt x="3195" y="1363"/>
                      <a:pt x="3209" y="1363"/>
                      <a:pt x="3209" y="1349"/>
                    </a:cubicBezTo>
                    <a:lnTo>
                      <a:pt x="3238" y="1349"/>
                    </a:lnTo>
                    <a:cubicBezTo>
                      <a:pt x="3280" y="1335"/>
                      <a:pt x="3323" y="1306"/>
                      <a:pt x="3351" y="1292"/>
                    </a:cubicBezTo>
                    <a:cubicBezTo>
                      <a:pt x="3394" y="1292"/>
                      <a:pt x="3422" y="1278"/>
                      <a:pt x="3451" y="1278"/>
                    </a:cubicBezTo>
                    <a:cubicBezTo>
                      <a:pt x="3522" y="1264"/>
                      <a:pt x="3564" y="1264"/>
                      <a:pt x="3621" y="1264"/>
                    </a:cubicBezTo>
                    <a:lnTo>
                      <a:pt x="3806" y="1264"/>
                    </a:lnTo>
                    <a:cubicBezTo>
                      <a:pt x="3820" y="1264"/>
                      <a:pt x="3848" y="1264"/>
                      <a:pt x="3877" y="1278"/>
                    </a:cubicBezTo>
                    <a:cubicBezTo>
                      <a:pt x="3891" y="1278"/>
                      <a:pt x="3905" y="1278"/>
                      <a:pt x="3919" y="1292"/>
                    </a:cubicBezTo>
                    <a:cubicBezTo>
                      <a:pt x="3962" y="1306"/>
                      <a:pt x="3990" y="1306"/>
                      <a:pt x="4018" y="1335"/>
                    </a:cubicBezTo>
                    <a:cubicBezTo>
                      <a:pt x="4061" y="1363"/>
                      <a:pt x="4089" y="1406"/>
                      <a:pt x="4089" y="1420"/>
                    </a:cubicBezTo>
                    <a:lnTo>
                      <a:pt x="4132" y="1150"/>
                    </a:lnTo>
                    <a:cubicBezTo>
                      <a:pt x="4160" y="1065"/>
                      <a:pt x="4175" y="980"/>
                      <a:pt x="4175" y="880"/>
                    </a:cubicBezTo>
                    <a:lnTo>
                      <a:pt x="4175" y="866"/>
                    </a:lnTo>
                    <a:lnTo>
                      <a:pt x="4814" y="497"/>
                    </a:lnTo>
                    <a:lnTo>
                      <a:pt x="4004" y="0"/>
                    </a:lnTo>
                    <a:close/>
                  </a:path>
                </a:pathLst>
              </a:custGeom>
              <a:solidFill>
                <a:srgbClr val="6D38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1765;p71"/>
              <p:cNvSpPr/>
              <p:nvPr/>
            </p:nvSpPr>
            <p:spPr>
              <a:xfrm>
                <a:off x="2337650" y="3833600"/>
                <a:ext cx="107925" cy="274750"/>
              </a:xfrm>
              <a:custGeom>
                <a:avLst/>
                <a:gdLst/>
                <a:ahLst/>
                <a:cxnLst/>
                <a:rect l="l" t="t" r="r" b="b"/>
                <a:pathLst>
                  <a:path w="4317" h="10990" extrusionOk="0">
                    <a:moveTo>
                      <a:pt x="1108" y="0"/>
                    </a:moveTo>
                    <a:cubicBezTo>
                      <a:pt x="0" y="1151"/>
                      <a:pt x="767" y="6730"/>
                      <a:pt x="1037" y="10777"/>
                    </a:cubicBezTo>
                    <a:lnTo>
                      <a:pt x="1704" y="10791"/>
                    </a:lnTo>
                    <a:cubicBezTo>
                      <a:pt x="1789" y="8448"/>
                      <a:pt x="1960" y="5325"/>
                      <a:pt x="2045" y="3223"/>
                    </a:cubicBezTo>
                    <a:lnTo>
                      <a:pt x="2045" y="3223"/>
                    </a:lnTo>
                    <a:cubicBezTo>
                      <a:pt x="2031" y="4970"/>
                      <a:pt x="2684" y="7909"/>
                      <a:pt x="2982" y="10947"/>
                    </a:cubicBezTo>
                    <a:lnTo>
                      <a:pt x="3664" y="10990"/>
                    </a:lnTo>
                    <a:cubicBezTo>
                      <a:pt x="3919" y="6375"/>
                      <a:pt x="4317" y="1278"/>
                      <a:pt x="3735" y="100"/>
                    </a:cubicBezTo>
                    <a:lnTo>
                      <a:pt x="1108" y="0"/>
                    </a:lnTo>
                    <a:close/>
                  </a:path>
                </a:pathLst>
              </a:custGeom>
              <a:solidFill>
                <a:srgbClr val="6C265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1766;p71"/>
              <p:cNvSpPr/>
              <p:nvPr/>
            </p:nvSpPr>
            <p:spPr>
              <a:xfrm>
                <a:off x="2374575" y="4106510"/>
                <a:ext cx="54675" cy="44200"/>
              </a:xfrm>
              <a:custGeom>
                <a:avLst/>
                <a:gdLst/>
                <a:ahLst/>
                <a:cxnLst/>
                <a:rect l="l" t="t" r="r" b="b"/>
                <a:pathLst>
                  <a:path w="2187" h="1768" extrusionOk="0">
                    <a:moveTo>
                      <a:pt x="1505" y="0"/>
                    </a:moveTo>
                    <a:lnTo>
                      <a:pt x="1448" y="781"/>
                    </a:lnTo>
                    <a:cubicBezTo>
                      <a:pt x="1448" y="781"/>
                      <a:pt x="0" y="1392"/>
                      <a:pt x="568" y="1761"/>
                    </a:cubicBezTo>
                    <a:cubicBezTo>
                      <a:pt x="576" y="1766"/>
                      <a:pt x="588" y="1768"/>
                      <a:pt x="603" y="1768"/>
                    </a:cubicBezTo>
                    <a:cubicBezTo>
                      <a:pt x="858" y="1768"/>
                      <a:pt x="2059" y="1136"/>
                      <a:pt x="2059" y="1136"/>
                    </a:cubicBezTo>
                    <a:cubicBezTo>
                      <a:pt x="2116" y="1065"/>
                      <a:pt x="2144" y="994"/>
                      <a:pt x="2144" y="923"/>
                    </a:cubicBezTo>
                    <a:lnTo>
                      <a:pt x="2187" y="29"/>
                    </a:lnTo>
                    <a:lnTo>
                      <a:pt x="1505" y="0"/>
                    </a:ln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767;p71"/>
              <p:cNvSpPr/>
              <p:nvPr/>
            </p:nvSpPr>
            <p:spPr>
              <a:xfrm>
                <a:off x="2328775" y="4101885"/>
                <a:ext cx="51850" cy="39425"/>
              </a:xfrm>
              <a:custGeom>
                <a:avLst/>
                <a:gdLst/>
                <a:ahLst/>
                <a:cxnLst/>
                <a:rect l="l" t="t" r="r" b="b"/>
                <a:pathLst>
                  <a:path w="2074" h="1577" extrusionOk="0">
                    <a:moveTo>
                      <a:pt x="1406" y="1"/>
                    </a:moveTo>
                    <a:lnTo>
                      <a:pt x="1349" y="782"/>
                    </a:lnTo>
                    <a:cubicBezTo>
                      <a:pt x="1349" y="782"/>
                      <a:pt x="1" y="1208"/>
                      <a:pt x="568" y="1577"/>
                    </a:cubicBezTo>
                    <a:lnTo>
                      <a:pt x="1960" y="1151"/>
                    </a:lnTo>
                    <a:cubicBezTo>
                      <a:pt x="2002" y="1080"/>
                      <a:pt x="2045" y="1009"/>
                      <a:pt x="2045" y="938"/>
                    </a:cubicBezTo>
                    <a:lnTo>
                      <a:pt x="2073" y="29"/>
                    </a:lnTo>
                    <a:lnTo>
                      <a:pt x="1406" y="1"/>
                    </a:ln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768;p71"/>
              <p:cNvSpPr/>
              <p:nvPr/>
            </p:nvSpPr>
            <p:spPr>
              <a:xfrm>
                <a:off x="2346175" y="3713425"/>
                <a:ext cx="96200" cy="159525"/>
              </a:xfrm>
              <a:custGeom>
                <a:avLst/>
                <a:gdLst/>
                <a:ahLst/>
                <a:cxnLst/>
                <a:rect l="l" t="t" r="r" b="b"/>
                <a:pathLst>
                  <a:path w="3848" h="6381" extrusionOk="0">
                    <a:moveTo>
                      <a:pt x="1818" y="1"/>
                    </a:moveTo>
                    <a:cubicBezTo>
                      <a:pt x="1514" y="1"/>
                      <a:pt x="1173" y="31"/>
                      <a:pt x="795" y="108"/>
                    </a:cubicBezTo>
                    <a:cubicBezTo>
                      <a:pt x="582" y="136"/>
                      <a:pt x="412" y="293"/>
                      <a:pt x="341" y="505"/>
                    </a:cubicBezTo>
                    <a:cubicBezTo>
                      <a:pt x="199" y="931"/>
                      <a:pt x="0" y="1797"/>
                      <a:pt x="213" y="3061"/>
                    </a:cubicBezTo>
                    <a:cubicBezTo>
                      <a:pt x="213" y="3061"/>
                      <a:pt x="313" y="4098"/>
                      <a:pt x="128" y="5872"/>
                    </a:cubicBezTo>
                    <a:cubicBezTo>
                      <a:pt x="128" y="5872"/>
                      <a:pt x="1166" y="6380"/>
                      <a:pt x="2286" y="6380"/>
                    </a:cubicBezTo>
                    <a:cubicBezTo>
                      <a:pt x="2744" y="6380"/>
                      <a:pt x="3215" y="6296"/>
                      <a:pt x="3635" y="6057"/>
                    </a:cubicBezTo>
                    <a:cubicBezTo>
                      <a:pt x="3635" y="6057"/>
                      <a:pt x="3493" y="4552"/>
                      <a:pt x="3791" y="1088"/>
                    </a:cubicBezTo>
                    <a:cubicBezTo>
                      <a:pt x="3848" y="676"/>
                      <a:pt x="3479" y="335"/>
                      <a:pt x="3081" y="207"/>
                    </a:cubicBezTo>
                    <a:cubicBezTo>
                      <a:pt x="2781" y="98"/>
                      <a:pt x="2359" y="1"/>
                      <a:pt x="1818" y="1"/>
                    </a:cubicBezTo>
                    <a:close/>
                  </a:path>
                </a:pathLst>
              </a:custGeom>
              <a:solidFill>
                <a:srgbClr val="6D38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769;p71"/>
              <p:cNvSpPr/>
              <p:nvPr/>
            </p:nvSpPr>
            <p:spPr>
              <a:xfrm>
                <a:off x="2289025" y="3750550"/>
                <a:ext cx="60000" cy="116450"/>
              </a:xfrm>
              <a:custGeom>
                <a:avLst/>
                <a:gdLst/>
                <a:ahLst/>
                <a:cxnLst/>
                <a:rect l="l" t="t" r="r" b="b"/>
                <a:pathLst>
                  <a:path w="2400" h="4658" extrusionOk="0">
                    <a:moveTo>
                      <a:pt x="0" y="0"/>
                    </a:moveTo>
                    <a:lnTo>
                      <a:pt x="142" y="3763"/>
                    </a:lnTo>
                    <a:cubicBezTo>
                      <a:pt x="142" y="3763"/>
                      <a:pt x="2281" y="4657"/>
                      <a:pt x="2356" y="4657"/>
                    </a:cubicBezTo>
                    <a:cubicBezTo>
                      <a:pt x="2356" y="4657"/>
                      <a:pt x="2357" y="4657"/>
                      <a:pt x="2357" y="4657"/>
                    </a:cubicBezTo>
                    <a:cubicBezTo>
                      <a:pt x="2400" y="4629"/>
                      <a:pt x="2343" y="994"/>
                      <a:pt x="2343" y="99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770;p71"/>
              <p:cNvSpPr/>
              <p:nvPr/>
            </p:nvSpPr>
            <p:spPr>
              <a:xfrm>
                <a:off x="2289025" y="3748400"/>
                <a:ext cx="64275" cy="118600"/>
              </a:xfrm>
              <a:custGeom>
                <a:avLst/>
                <a:gdLst/>
                <a:ahLst/>
                <a:cxnLst/>
                <a:rect l="l" t="t" r="r" b="b"/>
                <a:pathLst>
                  <a:path w="2571" h="4744" extrusionOk="0">
                    <a:moveTo>
                      <a:pt x="213" y="1"/>
                    </a:moveTo>
                    <a:lnTo>
                      <a:pt x="0" y="86"/>
                    </a:lnTo>
                    <a:lnTo>
                      <a:pt x="2343" y="1080"/>
                    </a:lnTo>
                    <a:lnTo>
                      <a:pt x="2357" y="4743"/>
                    </a:lnTo>
                    <a:lnTo>
                      <a:pt x="2570" y="4644"/>
                    </a:lnTo>
                    <a:lnTo>
                      <a:pt x="2556" y="995"/>
                    </a:lnTo>
                    <a:lnTo>
                      <a:pt x="213" y="1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solidFill>
                  <a:schemeClr val="accen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771;p71"/>
              <p:cNvSpPr/>
              <p:nvPr/>
            </p:nvSpPr>
            <p:spPr>
              <a:xfrm>
                <a:off x="2281925" y="3809000"/>
                <a:ext cx="31850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1274" h="1072" extrusionOk="0">
                    <a:moveTo>
                      <a:pt x="264" y="1"/>
                    </a:moveTo>
                    <a:cubicBezTo>
                      <a:pt x="247" y="1"/>
                      <a:pt x="230" y="2"/>
                      <a:pt x="213" y="5"/>
                    </a:cubicBezTo>
                    <a:cubicBezTo>
                      <a:pt x="71" y="47"/>
                      <a:pt x="15" y="189"/>
                      <a:pt x="15" y="303"/>
                    </a:cubicBezTo>
                    <a:cubicBezTo>
                      <a:pt x="15" y="346"/>
                      <a:pt x="15" y="402"/>
                      <a:pt x="0" y="431"/>
                    </a:cubicBezTo>
                    <a:cubicBezTo>
                      <a:pt x="15" y="658"/>
                      <a:pt x="213" y="899"/>
                      <a:pt x="441" y="970"/>
                    </a:cubicBezTo>
                    <a:cubicBezTo>
                      <a:pt x="583" y="1013"/>
                      <a:pt x="739" y="1027"/>
                      <a:pt x="866" y="1070"/>
                    </a:cubicBezTo>
                    <a:cubicBezTo>
                      <a:pt x="874" y="1071"/>
                      <a:pt x="881" y="1072"/>
                      <a:pt x="888" y="1072"/>
                    </a:cubicBezTo>
                    <a:cubicBezTo>
                      <a:pt x="943" y="1072"/>
                      <a:pt x="964" y="1023"/>
                      <a:pt x="952" y="984"/>
                    </a:cubicBezTo>
                    <a:lnTo>
                      <a:pt x="966" y="984"/>
                    </a:lnTo>
                    <a:cubicBezTo>
                      <a:pt x="994" y="999"/>
                      <a:pt x="994" y="999"/>
                      <a:pt x="1008" y="999"/>
                    </a:cubicBezTo>
                    <a:lnTo>
                      <a:pt x="1037" y="999"/>
                    </a:lnTo>
                    <a:cubicBezTo>
                      <a:pt x="1043" y="999"/>
                      <a:pt x="1049" y="1000"/>
                      <a:pt x="1055" y="1000"/>
                    </a:cubicBezTo>
                    <a:cubicBezTo>
                      <a:pt x="1145" y="1000"/>
                      <a:pt x="1104" y="896"/>
                      <a:pt x="1037" y="842"/>
                    </a:cubicBezTo>
                    <a:cubicBezTo>
                      <a:pt x="1079" y="842"/>
                      <a:pt x="1108" y="857"/>
                      <a:pt x="1150" y="857"/>
                    </a:cubicBezTo>
                    <a:cubicBezTo>
                      <a:pt x="1155" y="857"/>
                      <a:pt x="1160" y="857"/>
                      <a:pt x="1164" y="857"/>
                    </a:cubicBezTo>
                    <a:cubicBezTo>
                      <a:pt x="1274" y="857"/>
                      <a:pt x="1217" y="685"/>
                      <a:pt x="1094" y="658"/>
                    </a:cubicBezTo>
                    <a:cubicBezTo>
                      <a:pt x="1079" y="644"/>
                      <a:pt x="1079" y="644"/>
                      <a:pt x="1065" y="644"/>
                    </a:cubicBezTo>
                    <a:cubicBezTo>
                      <a:pt x="1136" y="630"/>
                      <a:pt x="1079" y="488"/>
                      <a:pt x="966" y="473"/>
                    </a:cubicBezTo>
                    <a:cubicBezTo>
                      <a:pt x="923" y="445"/>
                      <a:pt x="384" y="260"/>
                      <a:pt x="384" y="260"/>
                    </a:cubicBezTo>
                    <a:lnTo>
                      <a:pt x="384" y="19"/>
                    </a:lnTo>
                    <a:cubicBezTo>
                      <a:pt x="384" y="19"/>
                      <a:pt x="329" y="1"/>
                      <a:pt x="264" y="1"/>
                    </a:cubicBezTo>
                    <a:close/>
                  </a:path>
                </a:pathLst>
              </a:custGeom>
              <a:solidFill>
                <a:srgbClr val="FFC1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772;p71"/>
              <p:cNvSpPr/>
              <p:nvPr/>
            </p:nvSpPr>
            <p:spPr>
              <a:xfrm>
                <a:off x="2404725" y="3721900"/>
                <a:ext cx="37650" cy="106750"/>
              </a:xfrm>
              <a:custGeom>
                <a:avLst/>
                <a:gdLst/>
                <a:ahLst/>
                <a:cxnLst/>
                <a:rect l="l" t="t" r="r" b="b"/>
                <a:pathLst>
                  <a:path w="1506" h="4270" extrusionOk="0">
                    <a:moveTo>
                      <a:pt x="770" y="0"/>
                    </a:moveTo>
                    <a:cubicBezTo>
                      <a:pt x="453" y="0"/>
                      <a:pt x="131" y="181"/>
                      <a:pt x="29" y="521"/>
                    </a:cubicBezTo>
                    <a:cubicBezTo>
                      <a:pt x="1" y="649"/>
                      <a:pt x="171" y="4185"/>
                      <a:pt x="171" y="4185"/>
                    </a:cubicBezTo>
                    <a:lnTo>
                      <a:pt x="1066" y="4270"/>
                    </a:lnTo>
                    <a:cubicBezTo>
                      <a:pt x="1265" y="2793"/>
                      <a:pt x="1506" y="692"/>
                      <a:pt x="1506" y="692"/>
                    </a:cubicBezTo>
                    <a:lnTo>
                      <a:pt x="1506" y="663"/>
                    </a:lnTo>
                    <a:cubicBezTo>
                      <a:pt x="1454" y="213"/>
                      <a:pt x="1114" y="0"/>
                      <a:pt x="770" y="0"/>
                    </a:cubicBezTo>
                    <a:close/>
                  </a:path>
                </a:pathLst>
              </a:custGeom>
              <a:solidFill>
                <a:srgbClr val="FFC1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773;p71"/>
              <p:cNvSpPr/>
              <p:nvPr/>
            </p:nvSpPr>
            <p:spPr>
              <a:xfrm>
                <a:off x="2323800" y="3819750"/>
                <a:ext cx="106525" cy="44550"/>
              </a:xfrm>
              <a:custGeom>
                <a:avLst/>
                <a:gdLst/>
                <a:ahLst/>
                <a:cxnLst/>
                <a:rect l="l" t="t" r="r" b="b"/>
                <a:pathLst>
                  <a:path w="4261" h="1782" extrusionOk="0">
                    <a:moveTo>
                      <a:pt x="924" y="1"/>
                    </a:moveTo>
                    <a:lnTo>
                      <a:pt x="924" y="228"/>
                    </a:lnTo>
                    <a:cubicBezTo>
                      <a:pt x="924" y="228"/>
                      <a:pt x="356" y="185"/>
                      <a:pt x="285" y="157"/>
                    </a:cubicBezTo>
                    <a:cubicBezTo>
                      <a:pt x="274" y="154"/>
                      <a:pt x="263" y="153"/>
                      <a:pt x="253" y="153"/>
                    </a:cubicBezTo>
                    <a:cubicBezTo>
                      <a:pt x="164" y="153"/>
                      <a:pt x="137" y="261"/>
                      <a:pt x="214" y="299"/>
                    </a:cubicBezTo>
                    <a:cubicBezTo>
                      <a:pt x="200" y="299"/>
                      <a:pt x="185" y="299"/>
                      <a:pt x="171" y="285"/>
                    </a:cubicBezTo>
                    <a:cubicBezTo>
                      <a:pt x="43" y="327"/>
                      <a:pt x="1" y="498"/>
                      <a:pt x="171" y="540"/>
                    </a:cubicBezTo>
                    <a:cubicBezTo>
                      <a:pt x="200" y="554"/>
                      <a:pt x="242" y="554"/>
                      <a:pt x="285" y="554"/>
                    </a:cubicBezTo>
                    <a:cubicBezTo>
                      <a:pt x="200" y="569"/>
                      <a:pt x="200" y="696"/>
                      <a:pt x="342" y="725"/>
                    </a:cubicBezTo>
                    <a:lnTo>
                      <a:pt x="427" y="725"/>
                    </a:lnTo>
                    <a:cubicBezTo>
                      <a:pt x="427" y="782"/>
                      <a:pt x="483" y="853"/>
                      <a:pt x="554" y="853"/>
                    </a:cubicBezTo>
                    <a:cubicBezTo>
                      <a:pt x="625" y="867"/>
                      <a:pt x="682" y="895"/>
                      <a:pt x="753" y="895"/>
                    </a:cubicBezTo>
                    <a:lnTo>
                      <a:pt x="767" y="895"/>
                    </a:lnTo>
                    <a:cubicBezTo>
                      <a:pt x="909" y="909"/>
                      <a:pt x="1066" y="924"/>
                      <a:pt x="1236" y="938"/>
                    </a:cubicBezTo>
                    <a:cubicBezTo>
                      <a:pt x="1236" y="938"/>
                      <a:pt x="2031" y="1222"/>
                      <a:pt x="2727" y="1463"/>
                    </a:cubicBezTo>
                    <a:cubicBezTo>
                      <a:pt x="3224" y="1634"/>
                      <a:pt x="3664" y="1775"/>
                      <a:pt x="3721" y="1775"/>
                    </a:cubicBezTo>
                    <a:cubicBezTo>
                      <a:pt x="3750" y="1780"/>
                      <a:pt x="3776" y="1781"/>
                      <a:pt x="3801" y="1781"/>
                    </a:cubicBezTo>
                    <a:cubicBezTo>
                      <a:pt x="3862" y="1781"/>
                      <a:pt x="3912" y="1771"/>
                      <a:pt x="3962" y="1761"/>
                    </a:cubicBezTo>
                    <a:cubicBezTo>
                      <a:pt x="4019" y="1747"/>
                      <a:pt x="4047" y="1705"/>
                      <a:pt x="4076" y="1676"/>
                    </a:cubicBezTo>
                    <a:cubicBezTo>
                      <a:pt x="4090" y="1648"/>
                      <a:pt x="4161" y="1051"/>
                      <a:pt x="4260" y="285"/>
                    </a:cubicBezTo>
                    <a:lnTo>
                      <a:pt x="3380" y="200"/>
                    </a:lnTo>
                    <a:lnTo>
                      <a:pt x="3394" y="711"/>
                    </a:lnTo>
                    <a:cubicBezTo>
                      <a:pt x="2911" y="554"/>
                      <a:pt x="2272" y="540"/>
                      <a:pt x="1875" y="469"/>
                    </a:cubicBezTo>
                    <a:cubicBezTo>
                      <a:pt x="1776" y="441"/>
                      <a:pt x="1563" y="427"/>
                      <a:pt x="1463" y="412"/>
                    </a:cubicBezTo>
                    <a:cubicBezTo>
                      <a:pt x="1449" y="341"/>
                      <a:pt x="1392" y="256"/>
                      <a:pt x="1321" y="185"/>
                    </a:cubicBezTo>
                    <a:cubicBezTo>
                      <a:pt x="1279" y="129"/>
                      <a:pt x="1208" y="86"/>
                      <a:pt x="1165" y="58"/>
                    </a:cubicBezTo>
                    <a:cubicBezTo>
                      <a:pt x="1108" y="15"/>
                      <a:pt x="1051" y="15"/>
                      <a:pt x="1023" y="1"/>
                    </a:cubicBezTo>
                    <a:close/>
                  </a:path>
                </a:pathLst>
              </a:custGeom>
              <a:solidFill>
                <a:srgbClr val="FFC1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774;p71"/>
              <p:cNvSpPr/>
              <p:nvPr/>
            </p:nvSpPr>
            <p:spPr>
              <a:xfrm>
                <a:off x="2384150" y="3690550"/>
                <a:ext cx="1920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768" h="1354" extrusionOk="0">
                    <a:moveTo>
                      <a:pt x="185" y="1"/>
                    </a:moveTo>
                    <a:lnTo>
                      <a:pt x="43" y="1023"/>
                    </a:lnTo>
                    <a:cubicBezTo>
                      <a:pt x="0" y="1193"/>
                      <a:pt x="114" y="1335"/>
                      <a:pt x="284" y="1349"/>
                    </a:cubicBezTo>
                    <a:cubicBezTo>
                      <a:pt x="302" y="1352"/>
                      <a:pt x="320" y="1354"/>
                      <a:pt x="337" y="1354"/>
                    </a:cubicBezTo>
                    <a:cubicBezTo>
                      <a:pt x="486" y="1354"/>
                      <a:pt x="612" y="1248"/>
                      <a:pt x="625" y="1108"/>
                    </a:cubicBezTo>
                    <a:lnTo>
                      <a:pt x="767" y="100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rgbClr val="FFC1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775;p71"/>
              <p:cNvSpPr/>
              <p:nvPr/>
            </p:nvSpPr>
            <p:spPr>
              <a:xfrm>
                <a:off x="2367100" y="3642800"/>
                <a:ext cx="60725" cy="68225"/>
              </a:xfrm>
              <a:custGeom>
                <a:avLst/>
                <a:gdLst/>
                <a:ahLst/>
                <a:cxnLst/>
                <a:rect l="l" t="t" r="r" b="b"/>
                <a:pathLst>
                  <a:path w="2429" h="2729" extrusionOk="0">
                    <a:moveTo>
                      <a:pt x="1037" y="0"/>
                    </a:moveTo>
                    <a:cubicBezTo>
                      <a:pt x="588" y="0"/>
                      <a:pt x="137" y="302"/>
                      <a:pt x="44" y="1414"/>
                    </a:cubicBezTo>
                    <a:cubicBezTo>
                      <a:pt x="1" y="1967"/>
                      <a:pt x="185" y="2535"/>
                      <a:pt x="796" y="2706"/>
                    </a:cubicBezTo>
                    <a:cubicBezTo>
                      <a:pt x="849" y="2721"/>
                      <a:pt x="902" y="2729"/>
                      <a:pt x="955" y="2729"/>
                    </a:cubicBezTo>
                    <a:cubicBezTo>
                      <a:pt x="1290" y="2729"/>
                      <a:pt x="1630" y="2440"/>
                      <a:pt x="1875" y="2109"/>
                    </a:cubicBezTo>
                    <a:cubicBezTo>
                      <a:pt x="2074" y="2081"/>
                      <a:pt x="2273" y="2038"/>
                      <a:pt x="2358" y="1811"/>
                    </a:cubicBezTo>
                    <a:cubicBezTo>
                      <a:pt x="2429" y="1627"/>
                      <a:pt x="2429" y="1371"/>
                      <a:pt x="2244" y="1329"/>
                    </a:cubicBezTo>
                    <a:cubicBezTo>
                      <a:pt x="2232" y="1324"/>
                      <a:pt x="2218" y="1323"/>
                      <a:pt x="2203" y="1323"/>
                    </a:cubicBezTo>
                    <a:cubicBezTo>
                      <a:pt x="2168" y="1323"/>
                      <a:pt x="2128" y="1333"/>
                      <a:pt x="2088" y="1343"/>
                    </a:cubicBezTo>
                    <a:cubicBezTo>
                      <a:pt x="2060" y="803"/>
                      <a:pt x="1733" y="136"/>
                      <a:pt x="1321" y="37"/>
                    </a:cubicBezTo>
                    <a:cubicBezTo>
                      <a:pt x="1229" y="14"/>
                      <a:pt x="1133" y="0"/>
                      <a:pt x="1037" y="0"/>
                    </a:cubicBezTo>
                    <a:close/>
                  </a:path>
                </a:pathLst>
              </a:custGeom>
              <a:solidFill>
                <a:srgbClr val="FFC1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776;p71"/>
              <p:cNvSpPr/>
              <p:nvPr/>
            </p:nvSpPr>
            <p:spPr>
              <a:xfrm>
                <a:off x="2392300" y="3679550"/>
                <a:ext cx="4300" cy="5000"/>
              </a:xfrm>
              <a:custGeom>
                <a:avLst/>
                <a:gdLst/>
                <a:ahLst/>
                <a:cxnLst/>
                <a:rect l="l" t="t" r="r" b="b"/>
                <a:pathLst>
                  <a:path w="172" h="200" extrusionOk="0">
                    <a:moveTo>
                      <a:pt x="86" y="1"/>
                    </a:moveTo>
                    <a:cubicBezTo>
                      <a:pt x="29" y="1"/>
                      <a:pt x="1" y="43"/>
                      <a:pt x="1" y="86"/>
                    </a:cubicBezTo>
                    <a:cubicBezTo>
                      <a:pt x="1" y="143"/>
                      <a:pt x="29" y="199"/>
                      <a:pt x="86" y="199"/>
                    </a:cubicBezTo>
                    <a:cubicBezTo>
                      <a:pt x="143" y="199"/>
                      <a:pt x="171" y="157"/>
                      <a:pt x="171" y="114"/>
                    </a:cubicBezTo>
                    <a:cubicBezTo>
                      <a:pt x="171" y="57"/>
                      <a:pt x="143" y="15"/>
                      <a:pt x="86" y="1"/>
                    </a:cubicBez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777;p71"/>
              <p:cNvSpPr/>
              <p:nvPr/>
            </p:nvSpPr>
            <p:spPr>
              <a:xfrm>
                <a:off x="2374575" y="3677425"/>
                <a:ext cx="4275" cy="5000"/>
              </a:xfrm>
              <a:custGeom>
                <a:avLst/>
                <a:gdLst/>
                <a:ahLst/>
                <a:cxnLst/>
                <a:rect l="l" t="t" r="r" b="b"/>
                <a:pathLst>
                  <a:path w="171" h="200" extrusionOk="0">
                    <a:moveTo>
                      <a:pt x="85" y="0"/>
                    </a:moveTo>
                    <a:cubicBezTo>
                      <a:pt x="28" y="0"/>
                      <a:pt x="0" y="29"/>
                      <a:pt x="0" y="86"/>
                    </a:cubicBezTo>
                    <a:cubicBezTo>
                      <a:pt x="0" y="142"/>
                      <a:pt x="28" y="199"/>
                      <a:pt x="85" y="199"/>
                    </a:cubicBezTo>
                    <a:cubicBezTo>
                      <a:pt x="142" y="199"/>
                      <a:pt x="170" y="157"/>
                      <a:pt x="170" y="100"/>
                    </a:cubicBezTo>
                    <a:cubicBezTo>
                      <a:pt x="170" y="57"/>
                      <a:pt x="142" y="0"/>
                      <a:pt x="85" y="0"/>
                    </a:cubicBez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778;p71"/>
              <p:cNvSpPr/>
              <p:nvPr/>
            </p:nvSpPr>
            <p:spPr>
              <a:xfrm>
                <a:off x="2394075" y="3669775"/>
                <a:ext cx="10675" cy="6600"/>
              </a:xfrm>
              <a:custGeom>
                <a:avLst/>
                <a:gdLst/>
                <a:ahLst/>
                <a:cxnLst/>
                <a:rect l="l" t="t" r="r" b="b"/>
                <a:pathLst>
                  <a:path w="427" h="264" extrusionOk="0">
                    <a:moveTo>
                      <a:pt x="118" y="1"/>
                    </a:moveTo>
                    <a:cubicBezTo>
                      <a:pt x="77" y="1"/>
                      <a:pt x="40" y="10"/>
                      <a:pt x="15" y="22"/>
                    </a:cubicBezTo>
                    <a:cubicBezTo>
                      <a:pt x="1" y="37"/>
                      <a:pt x="1" y="51"/>
                      <a:pt x="1" y="79"/>
                    </a:cubicBezTo>
                    <a:cubicBezTo>
                      <a:pt x="15" y="93"/>
                      <a:pt x="29" y="93"/>
                      <a:pt x="58" y="93"/>
                    </a:cubicBezTo>
                    <a:cubicBezTo>
                      <a:pt x="63" y="93"/>
                      <a:pt x="96" y="83"/>
                      <a:pt x="139" y="83"/>
                    </a:cubicBezTo>
                    <a:cubicBezTo>
                      <a:pt x="208" y="83"/>
                      <a:pt x="304" y="110"/>
                      <a:pt x="356" y="250"/>
                    </a:cubicBezTo>
                    <a:cubicBezTo>
                      <a:pt x="356" y="250"/>
                      <a:pt x="370" y="264"/>
                      <a:pt x="384" y="264"/>
                    </a:cubicBezTo>
                    <a:cubicBezTo>
                      <a:pt x="427" y="264"/>
                      <a:pt x="427" y="250"/>
                      <a:pt x="413" y="221"/>
                    </a:cubicBezTo>
                    <a:cubicBezTo>
                      <a:pt x="343" y="51"/>
                      <a:pt x="216" y="1"/>
                      <a:pt x="118" y="1"/>
                    </a:cubicBez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779;p71"/>
              <p:cNvSpPr/>
              <p:nvPr/>
            </p:nvSpPr>
            <p:spPr>
              <a:xfrm>
                <a:off x="2387700" y="3693975"/>
                <a:ext cx="9600" cy="6625"/>
              </a:xfrm>
              <a:custGeom>
                <a:avLst/>
                <a:gdLst/>
                <a:ahLst/>
                <a:cxnLst/>
                <a:rect l="l" t="t" r="r" b="b"/>
                <a:pathLst>
                  <a:path w="384" h="265" extrusionOk="0">
                    <a:moveTo>
                      <a:pt x="330" y="0"/>
                    </a:moveTo>
                    <a:cubicBezTo>
                      <a:pt x="320" y="0"/>
                      <a:pt x="313" y="13"/>
                      <a:pt x="313" y="34"/>
                    </a:cubicBezTo>
                    <a:cubicBezTo>
                      <a:pt x="313" y="47"/>
                      <a:pt x="264" y="193"/>
                      <a:pt x="89" y="193"/>
                    </a:cubicBezTo>
                    <a:cubicBezTo>
                      <a:pt x="75" y="193"/>
                      <a:pt x="59" y="192"/>
                      <a:pt x="43" y="190"/>
                    </a:cubicBezTo>
                    <a:cubicBezTo>
                      <a:pt x="29" y="190"/>
                      <a:pt x="0" y="190"/>
                      <a:pt x="0" y="204"/>
                    </a:cubicBezTo>
                    <a:cubicBezTo>
                      <a:pt x="0" y="219"/>
                      <a:pt x="29" y="247"/>
                      <a:pt x="29" y="261"/>
                    </a:cubicBezTo>
                    <a:cubicBezTo>
                      <a:pt x="46" y="264"/>
                      <a:pt x="63" y="265"/>
                      <a:pt x="79" y="265"/>
                    </a:cubicBezTo>
                    <a:cubicBezTo>
                      <a:pt x="257" y="265"/>
                      <a:pt x="342" y="126"/>
                      <a:pt x="355" y="48"/>
                    </a:cubicBezTo>
                    <a:cubicBezTo>
                      <a:pt x="384" y="34"/>
                      <a:pt x="355" y="6"/>
                      <a:pt x="341" y="6"/>
                    </a:cubicBezTo>
                    <a:cubicBezTo>
                      <a:pt x="337" y="2"/>
                      <a:pt x="334" y="0"/>
                      <a:pt x="330" y="0"/>
                    </a:cubicBez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780;p71"/>
              <p:cNvSpPr/>
              <p:nvPr/>
            </p:nvSpPr>
            <p:spPr>
              <a:xfrm>
                <a:off x="2371375" y="3668425"/>
                <a:ext cx="9950" cy="3975"/>
              </a:xfrm>
              <a:custGeom>
                <a:avLst/>
                <a:gdLst/>
                <a:ahLst/>
                <a:cxnLst/>
                <a:rect l="l" t="t" r="r" b="b"/>
                <a:pathLst>
                  <a:path w="398" h="159" extrusionOk="0">
                    <a:moveTo>
                      <a:pt x="221" y="1"/>
                    </a:moveTo>
                    <a:cubicBezTo>
                      <a:pt x="124" y="1"/>
                      <a:pt x="51" y="59"/>
                      <a:pt x="14" y="105"/>
                    </a:cubicBezTo>
                    <a:cubicBezTo>
                      <a:pt x="0" y="105"/>
                      <a:pt x="0" y="133"/>
                      <a:pt x="14" y="147"/>
                    </a:cubicBezTo>
                    <a:cubicBezTo>
                      <a:pt x="14" y="154"/>
                      <a:pt x="18" y="158"/>
                      <a:pt x="25" y="158"/>
                    </a:cubicBezTo>
                    <a:cubicBezTo>
                      <a:pt x="32" y="158"/>
                      <a:pt x="43" y="154"/>
                      <a:pt x="57" y="147"/>
                    </a:cubicBezTo>
                    <a:cubicBezTo>
                      <a:pt x="57" y="147"/>
                      <a:pt x="112" y="69"/>
                      <a:pt x="215" y="69"/>
                    </a:cubicBezTo>
                    <a:cubicBezTo>
                      <a:pt x="251" y="69"/>
                      <a:pt x="293" y="79"/>
                      <a:pt x="341" y="105"/>
                    </a:cubicBezTo>
                    <a:lnTo>
                      <a:pt x="369" y="105"/>
                    </a:lnTo>
                    <a:cubicBezTo>
                      <a:pt x="398" y="91"/>
                      <a:pt x="398" y="62"/>
                      <a:pt x="398" y="62"/>
                    </a:cubicBezTo>
                    <a:cubicBezTo>
                      <a:pt x="333" y="17"/>
                      <a:pt x="274" y="1"/>
                      <a:pt x="221" y="1"/>
                    </a:cubicBez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781;p71"/>
              <p:cNvSpPr/>
              <p:nvPr/>
            </p:nvSpPr>
            <p:spPr>
              <a:xfrm>
                <a:off x="2378125" y="3677775"/>
                <a:ext cx="7475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725" extrusionOk="0">
                    <a:moveTo>
                      <a:pt x="284" y="1"/>
                    </a:moveTo>
                    <a:cubicBezTo>
                      <a:pt x="270" y="1"/>
                      <a:pt x="241" y="1"/>
                      <a:pt x="241" y="15"/>
                    </a:cubicBezTo>
                    <a:lnTo>
                      <a:pt x="71" y="412"/>
                    </a:lnTo>
                    <a:cubicBezTo>
                      <a:pt x="0" y="540"/>
                      <a:pt x="0" y="639"/>
                      <a:pt x="57" y="696"/>
                    </a:cubicBezTo>
                    <a:cubicBezTo>
                      <a:pt x="71" y="710"/>
                      <a:pt x="99" y="725"/>
                      <a:pt x="128" y="725"/>
                    </a:cubicBezTo>
                    <a:cubicBezTo>
                      <a:pt x="170" y="725"/>
                      <a:pt x="227" y="725"/>
                      <a:pt x="270" y="696"/>
                    </a:cubicBezTo>
                    <a:cubicBezTo>
                      <a:pt x="284" y="696"/>
                      <a:pt x="284" y="682"/>
                      <a:pt x="284" y="654"/>
                    </a:cubicBezTo>
                    <a:cubicBezTo>
                      <a:pt x="284" y="639"/>
                      <a:pt x="270" y="639"/>
                      <a:pt x="241" y="639"/>
                    </a:cubicBezTo>
                    <a:cubicBezTo>
                      <a:pt x="220" y="661"/>
                      <a:pt x="195" y="671"/>
                      <a:pt x="170" y="671"/>
                    </a:cubicBezTo>
                    <a:cubicBezTo>
                      <a:pt x="146" y="671"/>
                      <a:pt x="121" y="661"/>
                      <a:pt x="99" y="639"/>
                    </a:cubicBezTo>
                    <a:cubicBezTo>
                      <a:pt x="71" y="597"/>
                      <a:pt x="57" y="540"/>
                      <a:pt x="128" y="426"/>
                    </a:cubicBezTo>
                    <a:lnTo>
                      <a:pt x="298" y="29"/>
                    </a:lnTo>
                    <a:cubicBezTo>
                      <a:pt x="298" y="15"/>
                      <a:pt x="298" y="1"/>
                      <a:pt x="284" y="1"/>
                    </a:cubicBezTo>
                    <a:close/>
                  </a:path>
                </a:pathLst>
              </a:custGeom>
              <a:solidFill>
                <a:srgbClr val="333BB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782;p71"/>
              <p:cNvSpPr/>
              <p:nvPr/>
            </p:nvSpPr>
            <p:spPr>
              <a:xfrm>
                <a:off x="2356925" y="3636325"/>
                <a:ext cx="68775" cy="56025"/>
              </a:xfrm>
              <a:custGeom>
                <a:avLst/>
                <a:gdLst/>
                <a:ahLst/>
                <a:cxnLst/>
                <a:rect l="l" t="t" r="r" b="b"/>
                <a:pathLst>
                  <a:path w="2751" h="2241" extrusionOk="0">
                    <a:moveTo>
                      <a:pt x="452" y="1571"/>
                    </a:moveTo>
                    <a:cubicBezTo>
                      <a:pt x="451" y="1572"/>
                      <a:pt x="451" y="1573"/>
                      <a:pt x="451" y="1573"/>
                    </a:cubicBezTo>
                    <a:cubicBezTo>
                      <a:pt x="451" y="1573"/>
                      <a:pt x="452" y="1572"/>
                      <a:pt x="452" y="1571"/>
                    </a:cubicBezTo>
                    <a:close/>
                    <a:moveTo>
                      <a:pt x="1553" y="1"/>
                    </a:moveTo>
                    <a:cubicBezTo>
                      <a:pt x="1239" y="1"/>
                      <a:pt x="925" y="101"/>
                      <a:pt x="706" y="296"/>
                    </a:cubicBezTo>
                    <a:cubicBezTo>
                      <a:pt x="1" y="932"/>
                      <a:pt x="454" y="1528"/>
                      <a:pt x="452" y="1571"/>
                    </a:cubicBezTo>
                    <a:lnTo>
                      <a:pt x="452" y="1571"/>
                    </a:lnTo>
                    <a:cubicBezTo>
                      <a:pt x="483" y="1513"/>
                      <a:pt x="704" y="1237"/>
                      <a:pt x="696" y="925"/>
                    </a:cubicBezTo>
                    <a:lnTo>
                      <a:pt x="696" y="925"/>
                    </a:lnTo>
                    <a:cubicBezTo>
                      <a:pt x="709" y="1016"/>
                      <a:pt x="745" y="1124"/>
                      <a:pt x="791" y="1204"/>
                    </a:cubicBezTo>
                    <a:cubicBezTo>
                      <a:pt x="848" y="1289"/>
                      <a:pt x="919" y="1346"/>
                      <a:pt x="990" y="1389"/>
                    </a:cubicBezTo>
                    <a:cubicBezTo>
                      <a:pt x="990" y="1304"/>
                      <a:pt x="990" y="1233"/>
                      <a:pt x="1004" y="1147"/>
                    </a:cubicBezTo>
                    <a:cubicBezTo>
                      <a:pt x="1018" y="1062"/>
                      <a:pt x="1061" y="991"/>
                      <a:pt x="1089" y="920"/>
                    </a:cubicBezTo>
                    <a:cubicBezTo>
                      <a:pt x="1189" y="1034"/>
                      <a:pt x="1231" y="1176"/>
                      <a:pt x="1359" y="1247"/>
                    </a:cubicBezTo>
                    <a:cubicBezTo>
                      <a:pt x="1487" y="1346"/>
                      <a:pt x="1629" y="1375"/>
                      <a:pt x="1771" y="1431"/>
                    </a:cubicBezTo>
                    <a:cubicBezTo>
                      <a:pt x="1700" y="1346"/>
                      <a:pt x="1629" y="1233"/>
                      <a:pt x="1643" y="1133"/>
                    </a:cubicBezTo>
                    <a:lnTo>
                      <a:pt x="1643" y="1133"/>
                    </a:lnTo>
                    <a:cubicBezTo>
                      <a:pt x="1728" y="1162"/>
                      <a:pt x="1828" y="1275"/>
                      <a:pt x="1899" y="1346"/>
                    </a:cubicBezTo>
                    <a:cubicBezTo>
                      <a:pt x="1998" y="1446"/>
                      <a:pt x="2140" y="1559"/>
                      <a:pt x="2197" y="1715"/>
                    </a:cubicBezTo>
                    <a:cubicBezTo>
                      <a:pt x="2225" y="1857"/>
                      <a:pt x="2197" y="1999"/>
                      <a:pt x="2154" y="2127"/>
                    </a:cubicBezTo>
                    <a:cubicBezTo>
                      <a:pt x="2140" y="2155"/>
                      <a:pt x="2112" y="2212"/>
                      <a:pt x="2112" y="2241"/>
                    </a:cubicBezTo>
                    <a:cubicBezTo>
                      <a:pt x="2197" y="2241"/>
                      <a:pt x="2410" y="2226"/>
                      <a:pt x="2637" y="1502"/>
                    </a:cubicBezTo>
                    <a:cubicBezTo>
                      <a:pt x="2751" y="1162"/>
                      <a:pt x="2722" y="778"/>
                      <a:pt x="2552" y="494"/>
                    </a:cubicBezTo>
                    <a:cubicBezTo>
                      <a:pt x="2346" y="161"/>
                      <a:pt x="1949" y="1"/>
                      <a:pt x="1553" y="1"/>
                    </a:cubicBezTo>
                    <a:close/>
                  </a:path>
                </a:pathLst>
              </a:custGeom>
              <a:solidFill>
                <a:srgbClr val="6D38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6" name="Google Shape;1508;p71"/>
          <p:cNvGrpSpPr/>
          <p:nvPr/>
        </p:nvGrpSpPr>
        <p:grpSpPr>
          <a:xfrm>
            <a:off x="90831" y="3039453"/>
            <a:ext cx="821681" cy="2009626"/>
            <a:chOff x="1446152" y="1764317"/>
            <a:chExt cx="1102379" cy="1926583"/>
          </a:xfrm>
        </p:grpSpPr>
        <p:sp>
          <p:nvSpPr>
            <p:cNvPr id="117" name="Google Shape;1509;p71"/>
            <p:cNvSpPr/>
            <p:nvPr/>
          </p:nvSpPr>
          <p:spPr>
            <a:xfrm>
              <a:off x="1874047" y="2198967"/>
              <a:ext cx="79205" cy="75113"/>
            </a:xfrm>
            <a:custGeom>
              <a:avLst/>
              <a:gdLst/>
              <a:ahLst/>
              <a:cxnLst/>
              <a:rect l="l" t="t" r="r" b="b"/>
              <a:pathLst>
                <a:path w="1414" h="1341" extrusionOk="0">
                  <a:moveTo>
                    <a:pt x="43" y="0"/>
                  </a:moveTo>
                  <a:lnTo>
                    <a:pt x="15" y="199"/>
                  </a:lnTo>
                  <a:cubicBezTo>
                    <a:pt x="1" y="327"/>
                    <a:pt x="15" y="455"/>
                    <a:pt x="100" y="540"/>
                  </a:cubicBezTo>
                  <a:cubicBezTo>
                    <a:pt x="299" y="753"/>
                    <a:pt x="682" y="1165"/>
                    <a:pt x="1023" y="1321"/>
                  </a:cubicBezTo>
                  <a:cubicBezTo>
                    <a:pt x="1054" y="1335"/>
                    <a:pt x="1084" y="1341"/>
                    <a:pt x="1113" y="1341"/>
                  </a:cubicBezTo>
                  <a:cubicBezTo>
                    <a:pt x="1294" y="1341"/>
                    <a:pt x="1413" y="1099"/>
                    <a:pt x="1278" y="952"/>
                  </a:cubicBezTo>
                  <a:lnTo>
                    <a:pt x="639" y="256"/>
                  </a:lnTo>
                  <a:lnTo>
                    <a:pt x="668" y="142"/>
                  </a:lnTo>
                  <a:cubicBezTo>
                    <a:pt x="455" y="100"/>
                    <a:pt x="242" y="57"/>
                    <a:pt x="43" y="0"/>
                  </a:cubicBezTo>
                  <a:close/>
                </a:path>
              </a:pathLst>
            </a:custGeom>
            <a:solidFill>
              <a:srgbClr val="74B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510;p71"/>
            <p:cNvSpPr/>
            <p:nvPr/>
          </p:nvSpPr>
          <p:spPr>
            <a:xfrm>
              <a:off x="1961540" y="2202943"/>
              <a:ext cx="88392" cy="61502"/>
            </a:xfrm>
            <a:custGeom>
              <a:avLst/>
              <a:gdLst/>
              <a:ahLst/>
              <a:cxnLst/>
              <a:rect l="l" t="t" r="r" b="b"/>
              <a:pathLst>
                <a:path w="1578" h="1098" extrusionOk="0">
                  <a:moveTo>
                    <a:pt x="0" y="0"/>
                  </a:moveTo>
                  <a:lnTo>
                    <a:pt x="0" y="199"/>
                  </a:lnTo>
                  <a:cubicBezTo>
                    <a:pt x="0" y="327"/>
                    <a:pt x="43" y="455"/>
                    <a:pt x="157" y="526"/>
                  </a:cubicBezTo>
                  <a:cubicBezTo>
                    <a:pt x="384" y="696"/>
                    <a:pt x="852" y="994"/>
                    <a:pt x="1221" y="1094"/>
                  </a:cubicBezTo>
                  <a:cubicBezTo>
                    <a:pt x="1236" y="1096"/>
                    <a:pt x="1250" y="1098"/>
                    <a:pt x="1264" y="1098"/>
                  </a:cubicBezTo>
                  <a:cubicBezTo>
                    <a:pt x="1477" y="1098"/>
                    <a:pt x="1578" y="802"/>
                    <a:pt x="1378" y="682"/>
                  </a:cubicBezTo>
                  <a:lnTo>
                    <a:pt x="611" y="128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74BA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511;p71"/>
            <p:cNvSpPr/>
            <p:nvPr/>
          </p:nvSpPr>
          <p:spPr>
            <a:xfrm>
              <a:off x="2057989" y="2298122"/>
              <a:ext cx="1391" cy="938"/>
            </a:xfrm>
            <a:custGeom>
              <a:avLst/>
              <a:gdLst/>
              <a:ahLst/>
              <a:cxnLst/>
              <a:rect l="l" t="t" r="r" b="b"/>
              <a:pathLst>
                <a:path w="43" h="29" extrusionOk="0">
                  <a:moveTo>
                    <a:pt x="0" y="29"/>
                  </a:moveTo>
                  <a:cubicBezTo>
                    <a:pt x="14" y="29"/>
                    <a:pt x="14" y="0"/>
                    <a:pt x="43" y="0"/>
                  </a:cubicBezTo>
                  <a:cubicBezTo>
                    <a:pt x="43" y="0"/>
                    <a:pt x="29" y="29"/>
                    <a:pt x="0" y="29"/>
                  </a:cubicBez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512;p71"/>
            <p:cNvSpPr/>
            <p:nvPr/>
          </p:nvSpPr>
          <p:spPr>
            <a:xfrm>
              <a:off x="1641031" y="1831587"/>
              <a:ext cx="4817" cy="840"/>
            </a:xfrm>
            <a:custGeom>
              <a:avLst/>
              <a:gdLst/>
              <a:ahLst/>
              <a:cxnLst/>
              <a:rect l="l" t="t" r="r" b="b"/>
              <a:pathLst>
                <a:path w="86" h="15" extrusionOk="0">
                  <a:moveTo>
                    <a:pt x="1" y="14"/>
                  </a:moveTo>
                  <a:lnTo>
                    <a:pt x="86" y="14"/>
                  </a:lnTo>
                  <a:cubicBezTo>
                    <a:pt x="57" y="0"/>
                    <a:pt x="15" y="14"/>
                    <a:pt x="1" y="14"/>
                  </a:cubicBezTo>
                  <a:close/>
                </a:path>
              </a:pathLst>
            </a:custGeom>
            <a:solidFill>
              <a:srgbClr val="1763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513;p71"/>
            <p:cNvSpPr/>
            <p:nvPr/>
          </p:nvSpPr>
          <p:spPr>
            <a:xfrm>
              <a:off x="1652962" y="1833155"/>
              <a:ext cx="4817" cy="1624"/>
            </a:xfrm>
            <a:custGeom>
              <a:avLst/>
              <a:gdLst/>
              <a:ahLst/>
              <a:cxnLst/>
              <a:rect l="l" t="t" r="r" b="b"/>
              <a:pathLst>
                <a:path w="86" h="29" extrusionOk="0">
                  <a:moveTo>
                    <a:pt x="0" y="0"/>
                  </a:moveTo>
                  <a:cubicBezTo>
                    <a:pt x="43" y="0"/>
                    <a:pt x="57" y="0"/>
                    <a:pt x="86" y="29"/>
                  </a:cubicBezTo>
                  <a:cubicBezTo>
                    <a:pt x="57" y="29"/>
                    <a:pt x="29" y="0"/>
                    <a:pt x="0" y="0"/>
                  </a:cubicBezTo>
                  <a:close/>
                </a:path>
              </a:pathLst>
            </a:custGeom>
            <a:solidFill>
              <a:srgbClr val="1763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514;p71"/>
            <p:cNvSpPr/>
            <p:nvPr/>
          </p:nvSpPr>
          <p:spPr>
            <a:xfrm>
              <a:off x="1629101" y="1831587"/>
              <a:ext cx="4033" cy="1624"/>
            </a:xfrm>
            <a:custGeom>
              <a:avLst/>
              <a:gdLst/>
              <a:ahLst/>
              <a:cxnLst/>
              <a:rect l="l" t="t" r="r" b="b"/>
              <a:pathLst>
                <a:path w="72" h="29" extrusionOk="0">
                  <a:moveTo>
                    <a:pt x="1" y="28"/>
                  </a:moveTo>
                  <a:cubicBezTo>
                    <a:pt x="15" y="14"/>
                    <a:pt x="57" y="14"/>
                    <a:pt x="72" y="0"/>
                  </a:cubicBezTo>
                  <a:cubicBezTo>
                    <a:pt x="57" y="14"/>
                    <a:pt x="43" y="28"/>
                    <a:pt x="1" y="28"/>
                  </a:cubicBezTo>
                  <a:close/>
                </a:path>
              </a:pathLst>
            </a:custGeom>
            <a:solidFill>
              <a:srgbClr val="1763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515;p71"/>
            <p:cNvSpPr/>
            <p:nvPr/>
          </p:nvSpPr>
          <p:spPr>
            <a:xfrm>
              <a:off x="2427571" y="2323816"/>
              <a:ext cx="4817" cy="33439"/>
            </a:xfrm>
            <a:custGeom>
              <a:avLst/>
              <a:gdLst/>
              <a:ahLst/>
              <a:cxnLst/>
              <a:rect l="l" t="t" r="r" b="b"/>
              <a:pathLst>
                <a:path w="86" h="597" extrusionOk="0">
                  <a:moveTo>
                    <a:pt x="0" y="1"/>
                  </a:moveTo>
                  <a:cubicBezTo>
                    <a:pt x="43" y="214"/>
                    <a:pt x="86" y="398"/>
                    <a:pt x="86" y="597"/>
                  </a:cubicBezTo>
                  <a:cubicBezTo>
                    <a:pt x="86" y="398"/>
                    <a:pt x="43" y="185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516;p71"/>
            <p:cNvSpPr/>
            <p:nvPr/>
          </p:nvSpPr>
          <p:spPr>
            <a:xfrm>
              <a:off x="1600478" y="1832371"/>
              <a:ext cx="831935" cy="1693482"/>
            </a:xfrm>
            <a:custGeom>
              <a:avLst/>
              <a:gdLst/>
              <a:ahLst/>
              <a:cxnLst/>
              <a:rect l="l" t="t" r="r" b="b"/>
              <a:pathLst>
                <a:path w="14852" h="30234" extrusionOk="0">
                  <a:moveTo>
                    <a:pt x="1733" y="3635"/>
                  </a:moveTo>
                  <a:lnTo>
                    <a:pt x="13176" y="10237"/>
                  </a:lnTo>
                  <a:lnTo>
                    <a:pt x="13162" y="15433"/>
                  </a:lnTo>
                  <a:lnTo>
                    <a:pt x="8335" y="12651"/>
                  </a:lnTo>
                  <a:lnTo>
                    <a:pt x="1718" y="8846"/>
                  </a:lnTo>
                  <a:lnTo>
                    <a:pt x="1733" y="3635"/>
                  </a:lnTo>
                  <a:close/>
                  <a:moveTo>
                    <a:pt x="583" y="0"/>
                  </a:moveTo>
                  <a:cubicBezTo>
                    <a:pt x="540" y="0"/>
                    <a:pt x="526" y="14"/>
                    <a:pt x="512" y="43"/>
                  </a:cubicBezTo>
                  <a:cubicBezTo>
                    <a:pt x="469" y="57"/>
                    <a:pt x="441" y="57"/>
                    <a:pt x="398" y="71"/>
                  </a:cubicBezTo>
                  <a:cubicBezTo>
                    <a:pt x="185" y="199"/>
                    <a:pt x="43" y="469"/>
                    <a:pt x="43" y="838"/>
                  </a:cubicBezTo>
                  <a:lnTo>
                    <a:pt x="0" y="20857"/>
                  </a:lnTo>
                  <a:cubicBezTo>
                    <a:pt x="0" y="21624"/>
                    <a:pt x="526" y="22518"/>
                    <a:pt x="1179" y="22916"/>
                  </a:cubicBezTo>
                  <a:lnTo>
                    <a:pt x="13588" y="30072"/>
                  </a:lnTo>
                  <a:cubicBezTo>
                    <a:pt x="13776" y="30180"/>
                    <a:pt x="13956" y="30233"/>
                    <a:pt x="14116" y="30233"/>
                  </a:cubicBezTo>
                  <a:cubicBezTo>
                    <a:pt x="14271" y="30233"/>
                    <a:pt x="14406" y="30183"/>
                    <a:pt x="14511" y="30086"/>
                  </a:cubicBezTo>
                  <a:lnTo>
                    <a:pt x="14568" y="30029"/>
                  </a:lnTo>
                  <a:cubicBezTo>
                    <a:pt x="14624" y="30015"/>
                    <a:pt x="14639" y="29958"/>
                    <a:pt x="14653" y="29930"/>
                  </a:cubicBezTo>
                  <a:cubicBezTo>
                    <a:pt x="14681" y="29901"/>
                    <a:pt x="14695" y="29887"/>
                    <a:pt x="14695" y="29859"/>
                  </a:cubicBezTo>
                  <a:cubicBezTo>
                    <a:pt x="14710" y="29816"/>
                    <a:pt x="14724" y="29759"/>
                    <a:pt x="14752" y="29717"/>
                  </a:cubicBezTo>
                  <a:cubicBezTo>
                    <a:pt x="14752" y="29688"/>
                    <a:pt x="14766" y="29660"/>
                    <a:pt x="14766" y="29646"/>
                  </a:cubicBezTo>
                  <a:cubicBezTo>
                    <a:pt x="14781" y="29575"/>
                    <a:pt x="14781" y="29475"/>
                    <a:pt x="14781" y="29404"/>
                  </a:cubicBezTo>
                  <a:lnTo>
                    <a:pt x="14781" y="29390"/>
                  </a:lnTo>
                  <a:lnTo>
                    <a:pt x="14809" y="19380"/>
                  </a:lnTo>
                  <a:lnTo>
                    <a:pt x="14837" y="14482"/>
                  </a:lnTo>
                  <a:lnTo>
                    <a:pt x="14852" y="9371"/>
                  </a:lnTo>
                  <a:cubicBezTo>
                    <a:pt x="14852" y="9172"/>
                    <a:pt x="14809" y="8988"/>
                    <a:pt x="14766" y="8775"/>
                  </a:cubicBezTo>
                  <a:cubicBezTo>
                    <a:pt x="14667" y="8462"/>
                    <a:pt x="14525" y="8178"/>
                    <a:pt x="14340" y="7937"/>
                  </a:cubicBezTo>
                  <a:cubicBezTo>
                    <a:pt x="14142" y="7681"/>
                    <a:pt x="13915" y="7454"/>
                    <a:pt x="13673" y="7312"/>
                  </a:cubicBezTo>
                  <a:lnTo>
                    <a:pt x="1278" y="156"/>
                  </a:lnTo>
                  <a:lnTo>
                    <a:pt x="1250" y="156"/>
                  </a:lnTo>
                  <a:cubicBezTo>
                    <a:pt x="1179" y="128"/>
                    <a:pt x="1094" y="85"/>
                    <a:pt x="1023" y="57"/>
                  </a:cubicBezTo>
                  <a:cubicBezTo>
                    <a:pt x="994" y="43"/>
                    <a:pt x="966" y="43"/>
                    <a:pt x="937" y="43"/>
                  </a:cubicBezTo>
                  <a:cubicBezTo>
                    <a:pt x="881" y="14"/>
                    <a:pt x="852" y="0"/>
                    <a:pt x="796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517;p71"/>
            <p:cNvSpPr/>
            <p:nvPr/>
          </p:nvSpPr>
          <p:spPr>
            <a:xfrm>
              <a:off x="1696709" y="2035917"/>
              <a:ext cx="642660" cy="660947"/>
            </a:xfrm>
            <a:custGeom>
              <a:avLst/>
              <a:gdLst/>
              <a:ahLst/>
              <a:cxnLst/>
              <a:rect l="l" t="t" r="r" b="b"/>
              <a:pathLst>
                <a:path w="11473" h="11800" extrusionOk="0">
                  <a:moveTo>
                    <a:pt x="11472" y="6603"/>
                  </a:moveTo>
                  <a:lnTo>
                    <a:pt x="15" y="1"/>
                  </a:lnTo>
                  <a:lnTo>
                    <a:pt x="15" y="1"/>
                  </a:lnTo>
                  <a:lnTo>
                    <a:pt x="0" y="5212"/>
                  </a:lnTo>
                  <a:lnTo>
                    <a:pt x="6602" y="9017"/>
                  </a:lnTo>
                  <a:lnTo>
                    <a:pt x="11444" y="11799"/>
                  </a:lnTo>
                  <a:close/>
                </a:path>
              </a:pathLst>
            </a:custGeom>
            <a:solidFill>
              <a:srgbClr val="D8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518;p71"/>
            <p:cNvSpPr/>
            <p:nvPr/>
          </p:nvSpPr>
          <p:spPr>
            <a:xfrm>
              <a:off x="1624340" y="1764317"/>
              <a:ext cx="924191" cy="1757224"/>
            </a:xfrm>
            <a:custGeom>
              <a:avLst/>
              <a:gdLst/>
              <a:ahLst/>
              <a:cxnLst/>
              <a:rect l="l" t="t" r="r" b="b"/>
              <a:pathLst>
                <a:path w="16499" h="31372" extrusionOk="0">
                  <a:moveTo>
                    <a:pt x="2366" y="1"/>
                  </a:moveTo>
                  <a:cubicBezTo>
                    <a:pt x="2254" y="1"/>
                    <a:pt x="2152" y="27"/>
                    <a:pt x="2059" y="79"/>
                  </a:cubicBezTo>
                  <a:lnTo>
                    <a:pt x="0" y="1286"/>
                  </a:lnTo>
                  <a:cubicBezTo>
                    <a:pt x="29" y="1272"/>
                    <a:pt x="71" y="1272"/>
                    <a:pt x="100" y="1258"/>
                  </a:cubicBezTo>
                  <a:cubicBezTo>
                    <a:pt x="114" y="1229"/>
                    <a:pt x="157" y="1229"/>
                    <a:pt x="171" y="1215"/>
                  </a:cubicBezTo>
                  <a:lnTo>
                    <a:pt x="384" y="1215"/>
                  </a:lnTo>
                  <a:cubicBezTo>
                    <a:pt x="440" y="1215"/>
                    <a:pt x="483" y="1229"/>
                    <a:pt x="526" y="1258"/>
                  </a:cubicBezTo>
                  <a:cubicBezTo>
                    <a:pt x="568" y="1258"/>
                    <a:pt x="582" y="1258"/>
                    <a:pt x="625" y="1272"/>
                  </a:cubicBezTo>
                  <a:cubicBezTo>
                    <a:pt x="696" y="1286"/>
                    <a:pt x="767" y="1329"/>
                    <a:pt x="852" y="1371"/>
                  </a:cubicBezTo>
                  <a:lnTo>
                    <a:pt x="866" y="1371"/>
                  </a:lnTo>
                  <a:lnTo>
                    <a:pt x="13276" y="8527"/>
                  </a:lnTo>
                  <a:cubicBezTo>
                    <a:pt x="13517" y="8669"/>
                    <a:pt x="13758" y="8882"/>
                    <a:pt x="13929" y="9152"/>
                  </a:cubicBezTo>
                  <a:cubicBezTo>
                    <a:pt x="14127" y="9393"/>
                    <a:pt x="14269" y="9706"/>
                    <a:pt x="14355" y="9990"/>
                  </a:cubicBezTo>
                  <a:cubicBezTo>
                    <a:pt x="14411" y="10174"/>
                    <a:pt x="14440" y="10387"/>
                    <a:pt x="14440" y="10586"/>
                  </a:cubicBezTo>
                  <a:lnTo>
                    <a:pt x="14426" y="15697"/>
                  </a:lnTo>
                  <a:lnTo>
                    <a:pt x="14411" y="20595"/>
                  </a:lnTo>
                  <a:lnTo>
                    <a:pt x="14369" y="30605"/>
                  </a:lnTo>
                  <a:lnTo>
                    <a:pt x="14369" y="30619"/>
                  </a:lnTo>
                  <a:cubicBezTo>
                    <a:pt x="14369" y="30719"/>
                    <a:pt x="14369" y="30790"/>
                    <a:pt x="14355" y="30861"/>
                  </a:cubicBezTo>
                  <a:cubicBezTo>
                    <a:pt x="14355" y="30889"/>
                    <a:pt x="14340" y="30903"/>
                    <a:pt x="14340" y="30932"/>
                  </a:cubicBezTo>
                  <a:cubicBezTo>
                    <a:pt x="14326" y="30974"/>
                    <a:pt x="14326" y="31031"/>
                    <a:pt x="14284" y="31074"/>
                  </a:cubicBezTo>
                  <a:cubicBezTo>
                    <a:pt x="14269" y="31088"/>
                    <a:pt x="14255" y="31116"/>
                    <a:pt x="14255" y="31145"/>
                  </a:cubicBezTo>
                  <a:cubicBezTo>
                    <a:pt x="14227" y="31173"/>
                    <a:pt x="14213" y="31216"/>
                    <a:pt x="14184" y="31244"/>
                  </a:cubicBezTo>
                  <a:lnTo>
                    <a:pt x="14127" y="31301"/>
                  </a:lnTo>
                  <a:cubicBezTo>
                    <a:pt x="14088" y="31314"/>
                    <a:pt x="14073" y="31352"/>
                    <a:pt x="14048" y="31368"/>
                  </a:cubicBezTo>
                  <a:lnTo>
                    <a:pt x="14048" y="31368"/>
                  </a:lnTo>
                  <a:lnTo>
                    <a:pt x="16101" y="30165"/>
                  </a:lnTo>
                  <a:cubicBezTo>
                    <a:pt x="16314" y="30037"/>
                    <a:pt x="16428" y="29767"/>
                    <a:pt x="16456" y="29398"/>
                  </a:cubicBezTo>
                  <a:lnTo>
                    <a:pt x="16498" y="9379"/>
                  </a:lnTo>
                  <a:cubicBezTo>
                    <a:pt x="16484" y="8612"/>
                    <a:pt x="15973" y="7718"/>
                    <a:pt x="15320" y="7320"/>
                  </a:cubicBezTo>
                  <a:lnTo>
                    <a:pt x="2911" y="165"/>
                  </a:lnTo>
                  <a:cubicBezTo>
                    <a:pt x="2710" y="55"/>
                    <a:pt x="2528" y="1"/>
                    <a:pt x="2366" y="1"/>
                  </a:cubicBezTo>
                  <a:close/>
                  <a:moveTo>
                    <a:pt x="14048" y="31368"/>
                  </a:moveTo>
                  <a:lnTo>
                    <a:pt x="14042" y="31372"/>
                  </a:lnTo>
                  <a:cubicBezTo>
                    <a:pt x="14044" y="31371"/>
                    <a:pt x="14046" y="31370"/>
                    <a:pt x="14048" y="31368"/>
                  </a:cubicBezTo>
                  <a:close/>
                </a:path>
              </a:pathLst>
            </a:custGeom>
            <a:solidFill>
              <a:schemeClr val="accent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519;p71"/>
            <p:cNvSpPr/>
            <p:nvPr/>
          </p:nvSpPr>
          <p:spPr>
            <a:xfrm>
              <a:off x="1971846" y="3006149"/>
              <a:ext cx="896" cy="7226"/>
            </a:xfrm>
            <a:custGeom>
              <a:avLst/>
              <a:gdLst/>
              <a:ahLst/>
              <a:cxnLst/>
              <a:rect l="l" t="t" r="r" b="b"/>
              <a:pathLst>
                <a:path w="16" h="129" extrusionOk="0">
                  <a:moveTo>
                    <a:pt x="15" y="0"/>
                  </a:moveTo>
                  <a:cubicBezTo>
                    <a:pt x="15" y="57"/>
                    <a:pt x="15" y="100"/>
                    <a:pt x="1" y="128"/>
                  </a:cubicBezTo>
                  <a:cubicBezTo>
                    <a:pt x="15" y="100"/>
                    <a:pt x="15" y="57"/>
                    <a:pt x="15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520;p71"/>
            <p:cNvSpPr/>
            <p:nvPr/>
          </p:nvSpPr>
          <p:spPr>
            <a:xfrm>
              <a:off x="1972687" y="2841531"/>
              <a:ext cx="1624" cy="6441"/>
            </a:xfrm>
            <a:custGeom>
              <a:avLst/>
              <a:gdLst/>
              <a:ahLst/>
              <a:cxnLst/>
              <a:rect l="l" t="t" r="r" b="b"/>
              <a:pathLst>
                <a:path w="29" h="115" extrusionOk="0">
                  <a:moveTo>
                    <a:pt x="29" y="0"/>
                  </a:moveTo>
                  <a:cubicBezTo>
                    <a:pt x="29" y="57"/>
                    <a:pt x="29" y="86"/>
                    <a:pt x="14" y="114"/>
                  </a:cubicBezTo>
                  <a:cubicBezTo>
                    <a:pt x="0" y="86"/>
                    <a:pt x="29" y="57"/>
                    <a:pt x="29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521;p71"/>
            <p:cNvSpPr/>
            <p:nvPr/>
          </p:nvSpPr>
          <p:spPr>
            <a:xfrm>
              <a:off x="1971062" y="3014887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5" y="1"/>
                  </a:moveTo>
                  <a:cubicBezTo>
                    <a:pt x="15" y="29"/>
                    <a:pt x="1" y="57"/>
                    <a:pt x="1" y="72"/>
                  </a:cubicBezTo>
                  <a:cubicBezTo>
                    <a:pt x="1" y="57"/>
                    <a:pt x="1" y="43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522;p71"/>
            <p:cNvSpPr/>
            <p:nvPr/>
          </p:nvSpPr>
          <p:spPr>
            <a:xfrm>
              <a:off x="1967085" y="3021272"/>
              <a:ext cx="2465" cy="3193"/>
            </a:xfrm>
            <a:custGeom>
              <a:avLst/>
              <a:gdLst/>
              <a:ahLst/>
              <a:cxnLst/>
              <a:rect l="l" t="t" r="r" b="b"/>
              <a:pathLst>
                <a:path w="44" h="57" extrusionOk="0">
                  <a:moveTo>
                    <a:pt x="43" y="0"/>
                  </a:moveTo>
                  <a:cubicBezTo>
                    <a:pt x="15" y="14"/>
                    <a:pt x="15" y="43"/>
                    <a:pt x="1" y="57"/>
                  </a:cubicBezTo>
                  <a:cubicBezTo>
                    <a:pt x="15" y="43"/>
                    <a:pt x="43" y="14"/>
                    <a:pt x="43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523;p71"/>
            <p:cNvSpPr/>
            <p:nvPr/>
          </p:nvSpPr>
          <p:spPr>
            <a:xfrm>
              <a:off x="1864525" y="2710296"/>
              <a:ext cx="2409" cy="840"/>
            </a:xfrm>
            <a:custGeom>
              <a:avLst/>
              <a:gdLst/>
              <a:ahLst/>
              <a:cxnLst/>
              <a:rect l="l" t="t" r="r" b="b"/>
              <a:pathLst>
                <a:path w="43" h="15" extrusionOk="0">
                  <a:moveTo>
                    <a:pt x="0" y="15"/>
                  </a:moveTo>
                  <a:lnTo>
                    <a:pt x="43" y="15"/>
                  </a:lnTo>
                  <a:cubicBezTo>
                    <a:pt x="29" y="1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524;p71"/>
            <p:cNvSpPr/>
            <p:nvPr/>
          </p:nvSpPr>
          <p:spPr>
            <a:xfrm>
              <a:off x="1870854" y="2711080"/>
              <a:ext cx="1680" cy="896"/>
            </a:xfrm>
            <a:custGeom>
              <a:avLst/>
              <a:gdLst/>
              <a:ahLst/>
              <a:cxnLst/>
              <a:rect l="l" t="t" r="r" b="b"/>
              <a:pathLst>
                <a:path w="30" h="16" extrusionOk="0">
                  <a:moveTo>
                    <a:pt x="1" y="1"/>
                  </a:moveTo>
                  <a:lnTo>
                    <a:pt x="29" y="1"/>
                  </a:lnTo>
                  <a:cubicBezTo>
                    <a:pt x="15" y="15"/>
                    <a:pt x="15" y="15"/>
                    <a:pt x="1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525;p71"/>
            <p:cNvSpPr/>
            <p:nvPr/>
          </p:nvSpPr>
          <p:spPr>
            <a:xfrm>
              <a:off x="1858923" y="2711080"/>
              <a:ext cx="1680" cy="896"/>
            </a:xfrm>
            <a:custGeom>
              <a:avLst/>
              <a:gdLst/>
              <a:ahLst/>
              <a:cxnLst/>
              <a:rect l="l" t="t" r="r" b="b"/>
              <a:pathLst>
                <a:path w="30" h="16" extrusionOk="0">
                  <a:moveTo>
                    <a:pt x="1" y="15"/>
                  </a:moveTo>
                  <a:cubicBezTo>
                    <a:pt x="15" y="15"/>
                    <a:pt x="15" y="1"/>
                    <a:pt x="29" y="1"/>
                  </a:cubicBezTo>
                  <a:cubicBezTo>
                    <a:pt x="15" y="1"/>
                    <a:pt x="15" y="1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526;p71"/>
            <p:cNvSpPr/>
            <p:nvPr/>
          </p:nvSpPr>
          <p:spPr>
            <a:xfrm>
              <a:off x="1970278" y="3180289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5" y="1"/>
                  </a:moveTo>
                  <a:cubicBezTo>
                    <a:pt x="15" y="15"/>
                    <a:pt x="1" y="58"/>
                    <a:pt x="1" y="72"/>
                  </a:cubicBezTo>
                  <a:cubicBezTo>
                    <a:pt x="15" y="58"/>
                    <a:pt x="15" y="43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527;p71"/>
            <p:cNvSpPr/>
            <p:nvPr/>
          </p:nvSpPr>
          <p:spPr>
            <a:xfrm>
              <a:off x="1870070" y="2875698"/>
              <a:ext cx="1624" cy="1680"/>
            </a:xfrm>
            <a:custGeom>
              <a:avLst/>
              <a:gdLst/>
              <a:ahLst/>
              <a:cxnLst/>
              <a:rect l="l" t="t" r="r" b="b"/>
              <a:pathLst>
                <a:path w="29" h="30" extrusionOk="0">
                  <a:moveTo>
                    <a:pt x="1" y="1"/>
                  </a:moveTo>
                  <a:cubicBezTo>
                    <a:pt x="15" y="1"/>
                    <a:pt x="29" y="1"/>
                    <a:pt x="29" y="29"/>
                  </a:cubicBezTo>
                  <a:cubicBezTo>
                    <a:pt x="29" y="1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528;p71"/>
            <p:cNvSpPr/>
            <p:nvPr/>
          </p:nvSpPr>
          <p:spPr>
            <a:xfrm>
              <a:off x="1967085" y="3186674"/>
              <a:ext cx="2465" cy="2409"/>
            </a:xfrm>
            <a:custGeom>
              <a:avLst/>
              <a:gdLst/>
              <a:ahLst/>
              <a:cxnLst/>
              <a:rect l="l" t="t" r="r" b="b"/>
              <a:pathLst>
                <a:path w="44" h="43" extrusionOk="0">
                  <a:moveTo>
                    <a:pt x="43" y="0"/>
                  </a:moveTo>
                  <a:cubicBezTo>
                    <a:pt x="15" y="15"/>
                    <a:pt x="15" y="29"/>
                    <a:pt x="1" y="43"/>
                  </a:cubicBezTo>
                  <a:cubicBezTo>
                    <a:pt x="15" y="29"/>
                    <a:pt x="15" y="15"/>
                    <a:pt x="43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529;p71"/>
            <p:cNvSpPr/>
            <p:nvPr/>
          </p:nvSpPr>
          <p:spPr>
            <a:xfrm>
              <a:off x="1971846" y="3171551"/>
              <a:ext cx="896" cy="7226"/>
            </a:xfrm>
            <a:custGeom>
              <a:avLst/>
              <a:gdLst/>
              <a:ahLst/>
              <a:cxnLst/>
              <a:rect l="l" t="t" r="r" b="b"/>
              <a:pathLst>
                <a:path w="16" h="129" extrusionOk="0">
                  <a:moveTo>
                    <a:pt x="15" y="1"/>
                  </a:moveTo>
                  <a:cubicBezTo>
                    <a:pt x="15" y="57"/>
                    <a:pt x="15" y="86"/>
                    <a:pt x="1" y="128"/>
                  </a:cubicBezTo>
                  <a:cubicBezTo>
                    <a:pt x="1" y="86"/>
                    <a:pt x="15" y="43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530;p71"/>
            <p:cNvSpPr/>
            <p:nvPr/>
          </p:nvSpPr>
          <p:spPr>
            <a:xfrm>
              <a:off x="2144424" y="3280494"/>
              <a:ext cx="896" cy="4033"/>
            </a:xfrm>
            <a:custGeom>
              <a:avLst/>
              <a:gdLst/>
              <a:ahLst/>
              <a:cxnLst/>
              <a:rect l="l" t="t" r="r" b="b"/>
              <a:pathLst>
                <a:path w="16" h="72" extrusionOk="0">
                  <a:moveTo>
                    <a:pt x="15" y="1"/>
                  </a:moveTo>
                  <a:cubicBezTo>
                    <a:pt x="15" y="29"/>
                    <a:pt x="1" y="58"/>
                    <a:pt x="1" y="72"/>
                  </a:cubicBezTo>
                  <a:cubicBezTo>
                    <a:pt x="1" y="58"/>
                    <a:pt x="15" y="29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531;p71"/>
            <p:cNvSpPr/>
            <p:nvPr/>
          </p:nvSpPr>
          <p:spPr>
            <a:xfrm>
              <a:off x="1863685" y="2874914"/>
              <a:ext cx="2465" cy="840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1" y="15"/>
                  </a:moveTo>
                  <a:lnTo>
                    <a:pt x="44" y="15"/>
                  </a:lnTo>
                  <a:cubicBezTo>
                    <a:pt x="15" y="1"/>
                    <a:pt x="15" y="15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532;p71"/>
            <p:cNvSpPr/>
            <p:nvPr/>
          </p:nvSpPr>
          <p:spPr>
            <a:xfrm>
              <a:off x="2037102" y="3140521"/>
              <a:ext cx="1624" cy="56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29" y="1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533;p71"/>
            <p:cNvSpPr/>
            <p:nvPr/>
          </p:nvSpPr>
          <p:spPr>
            <a:xfrm>
              <a:off x="2031501" y="3140521"/>
              <a:ext cx="2465" cy="896"/>
            </a:xfrm>
            <a:custGeom>
              <a:avLst/>
              <a:gdLst/>
              <a:ahLst/>
              <a:cxnLst/>
              <a:rect l="l" t="t" r="r" b="b"/>
              <a:pathLst>
                <a:path w="44" h="16" extrusionOk="0">
                  <a:moveTo>
                    <a:pt x="1" y="15"/>
                  </a:moveTo>
                  <a:cubicBezTo>
                    <a:pt x="15" y="15"/>
                    <a:pt x="15" y="1"/>
                    <a:pt x="43" y="1"/>
                  </a:cubicBezTo>
                  <a:cubicBezTo>
                    <a:pt x="15" y="15"/>
                    <a:pt x="15" y="15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534;p71"/>
            <p:cNvSpPr/>
            <p:nvPr/>
          </p:nvSpPr>
          <p:spPr>
            <a:xfrm>
              <a:off x="1967869" y="2691252"/>
              <a:ext cx="2465" cy="3193"/>
            </a:xfrm>
            <a:custGeom>
              <a:avLst/>
              <a:gdLst/>
              <a:ahLst/>
              <a:cxnLst/>
              <a:rect l="l" t="t" r="r" b="b"/>
              <a:pathLst>
                <a:path w="44" h="57" extrusionOk="0">
                  <a:moveTo>
                    <a:pt x="44" y="0"/>
                  </a:moveTo>
                  <a:cubicBezTo>
                    <a:pt x="29" y="14"/>
                    <a:pt x="29" y="43"/>
                    <a:pt x="1" y="57"/>
                  </a:cubicBezTo>
                  <a:cubicBezTo>
                    <a:pt x="29" y="43"/>
                    <a:pt x="29" y="14"/>
                    <a:pt x="44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535;p71"/>
            <p:cNvSpPr/>
            <p:nvPr/>
          </p:nvSpPr>
          <p:spPr>
            <a:xfrm>
              <a:off x="1870070" y="3041156"/>
              <a:ext cx="1624" cy="840"/>
            </a:xfrm>
            <a:custGeom>
              <a:avLst/>
              <a:gdLst/>
              <a:ahLst/>
              <a:cxnLst/>
              <a:rect l="l" t="t" r="r" b="b"/>
              <a:pathLst>
                <a:path w="29" h="15" extrusionOk="0">
                  <a:moveTo>
                    <a:pt x="1" y="0"/>
                  </a:moveTo>
                  <a:lnTo>
                    <a:pt x="29" y="0"/>
                  </a:lnTo>
                  <a:cubicBezTo>
                    <a:pt x="15" y="14"/>
                    <a:pt x="15" y="14"/>
                    <a:pt x="1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536;p71"/>
            <p:cNvSpPr/>
            <p:nvPr/>
          </p:nvSpPr>
          <p:spPr>
            <a:xfrm>
              <a:off x="2145264" y="3271756"/>
              <a:ext cx="840" cy="7226"/>
            </a:xfrm>
            <a:custGeom>
              <a:avLst/>
              <a:gdLst/>
              <a:ahLst/>
              <a:cxnLst/>
              <a:rect l="l" t="t" r="r" b="b"/>
              <a:pathLst>
                <a:path w="15" h="129" extrusionOk="0">
                  <a:moveTo>
                    <a:pt x="14" y="1"/>
                  </a:moveTo>
                  <a:cubicBezTo>
                    <a:pt x="14" y="57"/>
                    <a:pt x="14" y="86"/>
                    <a:pt x="0" y="128"/>
                  </a:cubicBezTo>
                  <a:cubicBezTo>
                    <a:pt x="14" y="86"/>
                    <a:pt x="14" y="43"/>
                    <a:pt x="14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537;p71"/>
            <p:cNvSpPr/>
            <p:nvPr/>
          </p:nvSpPr>
          <p:spPr>
            <a:xfrm>
              <a:off x="1971062" y="2850269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5" y="1"/>
                  </a:moveTo>
                  <a:cubicBezTo>
                    <a:pt x="15" y="15"/>
                    <a:pt x="1" y="57"/>
                    <a:pt x="1" y="72"/>
                  </a:cubicBezTo>
                  <a:cubicBezTo>
                    <a:pt x="1" y="57"/>
                    <a:pt x="15" y="43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538;p71"/>
            <p:cNvSpPr/>
            <p:nvPr/>
          </p:nvSpPr>
          <p:spPr>
            <a:xfrm>
              <a:off x="2043431" y="3141361"/>
              <a:ext cx="2465" cy="56"/>
            </a:xfrm>
            <a:custGeom>
              <a:avLst/>
              <a:gdLst/>
              <a:ahLst/>
              <a:cxnLst/>
              <a:rect l="l" t="t" r="r" b="b"/>
              <a:pathLst>
                <a:path w="44" h="1" extrusionOk="0">
                  <a:moveTo>
                    <a:pt x="1" y="0"/>
                  </a:moveTo>
                  <a:lnTo>
                    <a:pt x="43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539;p71"/>
            <p:cNvSpPr/>
            <p:nvPr/>
          </p:nvSpPr>
          <p:spPr>
            <a:xfrm>
              <a:off x="1971846" y="2685651"/>
              <a:ext cx="896" cy="3249"/>
            </a:xfrm>
            <a:custGeom>
              <a:avLst/>
              <a:gdLst/>
              <a:ahLst/>
              <a:cxnLst/>
              <a:rect l="l" t="t" r="r" b="b"/>
              <a:pathLst>
                <a:path w="16" h="58" extrusionOk="0">
                  <a:moveTo>
                    <a:pt x="15" y="1"/>
                  </a:moveTo>
                  <a:cubicBezTo>
                    <a:pt x="15" y="15"/>
                    <a:pt x="1" y="43"/>
                    <a:pt x="1" y="57"/>
                  </a:cubicBezTo>
                  <a:cubicBezTo>
                    <a:pt x="1" y="43"/>
                    <a:pt x="1" y="29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540;p71"/>
            <p:cNvSpPr/>
            <p:nvPr/>
          </p:nvSpPr>
          <p:spPr>
            <a:xfrm>
              <a:off x="1967869" y="2855870"/>
              <a:ext cx="2465" cy="3193"/>
            </a:xfrm>
            <a:custGeom>
              <a:avLst/>
              <a:gdLst/>
              <a:ahLst/>
              <a:cxnLst/>
              <a:rect l="l" t="t" r="r" b="b"/>
              <a:pathLst>
                <a:path w="44" h="57" extrusionOk="0">
                  <a:moveTo>
                    <a:pt x="44" y="0"/>
                  </a:moveTo>
                  <a:cubicBezTo>
                    <a:pt x="29" y="28"/>
                    <a:pt x="29" y="43"/>
                    <a:pt x="1" y="57"/>
                  </a:cubicBezTo>
                  <a:cubicBezTo>
                    <a:pt x="29" y="43"/>
                    <a:pt x="29" y="28"/>
                    <a:pt x="44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541;p71"/>
            <p:cNvSpPr/>
            <p:nvPr/>
          </p:nvSpPr>
          <p:spPr>
            <a:xfrm>
              <a:off x="1973471" y="2676129"/>
              <a:ext cx="840" cy="7226"/>
            </a:xfrm>
            <a:custGeom>
              <a:avLst/>
              <a:gdLst/>
              <a:ahLst/>
              <a:cxnLst/>
              <a:rect l="l" t="t" r="r" b="b"/>
              <a:pathLst>
                <a:path w="15" h="129" extrusionOk="0">
                  <a:moveTo>
                    <a:pt x="15" y="0"/>
                  </a:moveTo>
                  <a:cubicBezTo>
                    <a:pt x="15" y="57"/>
                    <a:pt x="15" y="100"/>
                    <a:pt x="0" y="128"/>
                  </a:cubicBezTo>
                  <a:cubicBezTo>
                    <a:pt x="15" y="100"/>
                    <a:pt x="15" y="57"/>
                    <a:pt x="15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42;p71"/>
            <p:cNvSpPr/>
            <p:nvPr/>
          </p:nvSpPr>
          <p:spPr>
            <a:xfrm>
              <a:off x="1859708" y="2546518"/>
              <a:ext cx="2465" cy="840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1" y="14"/>
                  </a:moveTo>
                  <a:cubicBezTo>
                    <a:pt x="15" y="14"/>
                    <a:pt x="15" y="0"/>
                    <a:pt x="44" y="0"/>
                  </a:cubicBezTo>
                  <a:cubicBezTo>
                    <a:pt x="15" y="0"/>
                    <a:pt x="1" y="0"/>
                    <a:pt x="1" y="14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43;p71"/>
            <p:cNvSpPr/>
            <p:nvPr/>
          </p:nvSpPr>
          <p:spPr>
            <a:xfrm>
              <a:off x="1870854" y="2546518"/>
              <a:ext cx="1680" cy="840"/>
            </a:xfrm>
            <a:custGeom>
              <a:avLst/>
              <a:gdLst/>
              <a:ahLst/>
              <a:cxnLst/>
              <a:rect l="l" t="t" r="r" b="b"/>
              <a:pathLst>
                <a:path w="30" h="15" extrusionOk="0">
                  <a:moveTo>
                    <a:pt x="1" y="0"/>
                  </a:moveTo>
                  <a:lnTo>
                    <a:pt x="29" y="0"/>
                  </a:lnTo>
                  <a:cubicBezTo>
                    <a:pt x="29" y="14"/>
                    <a:pt x="15" y="14"/>
                    <a:pt x="1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44;p71"/>
            <p:cNvSpPr/>
            <p:nvPr/>
          </p:nvSpPr>
          <p:spPr>
            <a:xfrm>
              <a:off x="1864525" y="2546518"/>
              <a:ext cx="2409" cy="0"/>
            </a:xfrm>
            <a:custGeom>
              <a:avLst/>
              <a:gdLst/>
              <a:ahLst/>
              <a:cxnLst/>
              <a:rect l="l" t="t" r="r" b="b"/>
              <a:pathLst>
                <a:path w="43" extrusionOk="0">
                  <a:moveTo>
                    <a:pt x="0" y="0"/>
                  </a:moveTo>
                  <a:lnTo>
                    <a:pt x="43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45;p71"/>
            <p:cNvSpPr/>
            <p:nvPr/>
          </p:nvSpPr>
          <p:spPr>
            <a:xfrm>
              <a:off x="1858923" y="2874914"/>
              <a:ext cx="1680" cy="840"/>
            </a:xfrm>
            <a:custGeom>
              <a:avLst/>
              <a:gdLst/>
              <a:ahLst/>
              <a:cxnLst/>
              <a:rect l="l" t="t" r="r" b="b"/>
              <a:pathLst>
                <a:path w="30" h="15" extrusionOk="0">
                  <a:moveTo>
                    <a:pt x="1" y="15"/>
                  </a:moveTo>
                  <a:cubicBezTo>
                    <a:pt x="15" y="15"/>
                    <a:pt x="15" y="1"/>
                    <a:pt x="29" y="1"/>
                  </a:cubicBezTo>
                  <a:cubicBezTo>
                    <a:pt x="15" y="15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6;p71"/>
            <p:cNvSpPr/>
            <p:nvPr/>
          </p:nvSpPr>
          <p:spPr>
            <a:xfrm>
              <a:off x="1689539" y="2774709"/>
              <a:ext cx="2465" cy="896"/>
            </a:xfrm>
            <a:custGeom>
              <a:avLst/>
              <a:gdLst/>
              <a:ahLst/>
              <a:cxnLst/>
              <a:rect l="l" t="t" r="r" b="b"/>
              <a:pathLst>
                <a:path w="44" h="16" extrusionOk="0">
                  <a:moveTo>
                    <a:pt x="1" y="15"/>
                  </a:moveTo>
                  <a:lnTo>
                    <a:pt x="43" y="15"/>
                  </a:lnTo>
                  <a:cubicBezTo>
                    <a:pt x="43" y="1"/>
                    <a:pt x="29" y="15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47;p71"/>
            <p:cNvSpPr/>
            <p:nvPr/>
          </p:nvSpPr>
          <p:spPr>
            <a:xfrm>
              <a:off x="1684778" y="2775549"/>
              <a:ext cx="2409" cy="840"/>
            </a:xfrm>
            <a:custGeom>
              <a:avLst/>
              <a:gdLst/>
              <a:ahLst/>
              <a:cxnLst/>
              <a:rect l="l" t="t" r="r" b="b"/>
              <a:pathLst>
                <a:path w="43" h="15" extrusionOk="0">
                  <a:moveTo>
                    <a:pt x="0" y="14"/>
                  </a:moveTo>
                  <a:cubicBezTo>
                    <a:pt x="15" y="14"/>
                    <a:pt x="15" y="0"/>
                    <a:pt x="43" y="0"/>
                  </a:cubicBezTo>
                  <a:cubicBezTo>
                    <a:pt x="15" y="0"/>
                    <a:pt x="0" y="0"/>
                    <a:pt x="0" y="14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48;p71"/>
            <p:cNvSpPr/>
            <p:nvPr/>
          </p:nvSpPr>
          <p:spPr>
            <a:xfrm>
              <a:off x="1696709" y="2775549"/>
              <a:ext cx="2409" cy="840"/>
            </a:xfrm>
            <a:custGeom>
              <a:avLst/>
              <a:gdLst/>
              <a:ahLst/>
              <a:cxnLst/>
              <a:rect l="l" t="t" r="r" b="b"/>
              <a:pathLst>
                <a:path w="43" h="15" extrusionOk="0">
                  <a:moveTo>
                    <a:pt x="0" y="0"/>
                  </a:moveTo>
                  <a:lnTo>
                    <a:pt x="43" y="0"/>
                  </a:lnTo>
                  <a:cubicBezTo>
                    <a:pt x="15" y="14"/>
                    <a:pt x="0" y="14"/>
                    <a:pt x="0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49;p71"/>
            <p:cNvSpPr/>
            <p:nvPr/>
          </p:nvSpPr>
          <p:spPr>
            <a:xfrm>
              <a:off x="1796917" y="2914682"/>
              <a:ext cx="1624" cy="4033"/>
            </a:xfrm>
            <a:custGeom>
              <a:avLst/>
              <a:gdLst/>
              <a:ahLst/>
              <a:cxnLst/>
              <a:rect l="l" t="t" r="r" b="b"/>
              <a:pathLst>
                <a:path w="29" h="72" extrusionOk="0">
                  <a:moveTo>
                    <a:pt x="29" y="1"/>
                  </a:moveTo>
                  <a:cubicBezTo>
                    <a:pt x="29" y="29"/>
                    <a:pt x="0" y="57"/>
                    <a:pt x="0" y="72"/>
                  </a:cubicBezTo>
                  <a:cubicBezTo>
                    <a:pt x="0" y="57"/>
                    <a:pt x="29" y="43"/>
                    <a:pt x="29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50;p71"/>
            <p:cNvSpPr/>
            <p:nvPr/>
          </p:nvSpPr>
          <p:spPr>
            <a:xfrm>
              <a:off x="1792940" y="3085685"/>
              <a:ext cx="2409" cy="3249"/>
            </a:xfrm>
            <a:custGeom>
              <a:avLst/>
              <a:gdLst/>
              <a:ahLst/>
              <a:cxnLst/>
              <a:rect l="l" t="t" r="r" b="b"/>
              <a:pathLst>
                <a:path w="43" h="58" extrusionOk="0">
                  <a:moveTo>
                    <a:pt x="43" y="0"/>
                  </a:moveTo>
                  <a:cubicBezTo>
                    <a:pt x="29" y="29"/>
                    <a:pt x="29" y="43"/>
                    <a:pt x="0" y="57"/>
                  </a:cubicBezTo>
                  <a:cubicBezTo>
                    <a:pt x="15" y="43"/>
                    <a:pt x="15" y="29"/>
                    <a:pt x="43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51;p71"/>
            <p:cNvSpPr/>
            <p:nvPr/>
          </p:nvSpPr>
          <p:spPr>
            <a:xfrm>
              <a:off x="1798485" y="2905944"/>
              <a:ext cx="840" cy="7226"/>
            </a:xfrm>
            <a:custGeom>
              <a:avLst/>
              <a:gdLst/>
              <a:ahLst/>
              <a:cxnLst/>
              <a:rect l="l" t="t" r="r" b="b"/>
              <a:pathLst>
                <a:path w="15" h="129" extrusionOk="0">
                  <a:moveTo>
                    <a:pt x="15" y="0"/>
                  </a:moveTo>
                  <a:cubicBezTo>
                    <a:pt x="15" y="57"/>
                    <a:pt x="15" y="86"/>
                    <a:pt x="1" y="128"/>
                  </a:cubicBezTo>
                  <a:cubicBezTo>
                    <a:pt x="15" y="86"/>
                    <a:pt x="15" y="57"/>
                    <a:pt x="15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552;p71"/>
            <p:cNvSpPr/>
            <p:nvPr/>
          </p:nvSpPr>
          <p:spPr>
            <a:xfrm>
              <a:off x="1793724" y="2921067"/>
              <a:ext cx="2465" cy="3249"/>
            </a:xfrm>
            <a:custGeom>
              <a:avLst/>
              <a:gdLst/>
              <a:ahLst/>
              <a:cxnLst/>
              <a:rect l="l" t="t" r="r" b="b"/>
              <a:pathLst>
                <a:path w="44" h="58" extrusionOk="0">
                  <a:moveTo>
                    <a:pt x="43" y="0"/>
                  </a:moveTo>
                  <a:cubicBezTo>
                    <a:pt x="29" y="14"/>
                    <a:pt x="29" y="29"/>
                    <a:pt x="1" y="57"/>
                  </a:cubicBezTo>
                  <a:cubicBezTo>
                    <a:pt x="1" y="29"/>
                    <a:pt x="29" y="14"/>
                    <a:pt x="43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553;p71"/>
            <p:cNvSpPr/>
            <p:nvPr/>
          </p:nvSpPr>
          <p:spPr>
            <a:xfrm>
              <a:off x="1689539" y="2940167"/>
              <a:ext cx="2465" cy="840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1" y="14"/>
                  </a:moveTo>
                  <a:lnTo>
                    <a:pt x="43" y="14"/>
                  </a:lnTo>
                  <a:cubicBezTo>
                    <a:pt x="29" y="0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554;p71"/>
            <p:cNvSpPr/>
            <p:nvPr/>
          </p:nvSpPr>
          <p:spPr>
            <a:xfrm>
              <a:off x="1683994" y="2940952"/>
              <a:ext cx="1624" cy="840"/>
            </a:xfrm>
            <a:custGeom>
              <a:avLst/>
              <a:gdLst/>
              <a:ahLst/>
              <a:cxnLst/>
              <a:rect l="l" t="t" r="r" b="b"/>
              <a:pathLst>
                <a:path w="29" h="15" extrusionOk="0">
                  <a:moveTo>
                    <a:pt x="0" y="14"/>
                  </a:moveTo>
                  <a:cubicBezTo>
                    <a:pt x="14" y="14"/>
                    <a:pt x="14" y="0"/>
                    <a:pt x="29" y="0"/>
                  </a:cubicBezTo>
                  <a:cubicBezTo>
                    <a:pt x="29" y="0"/>
                    <a:pt x="14" y="0"/>
                    <a:pt x="0" y="14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555;p71"/>
            <p:cNvSpPr/>
            <p:nvPr/>
          </p:nvSpPr>
          <p:spPr>
            <a:xfrm>
              <a:off x="1695925" y="2940952"/>
              <a:ext cx="1624" cy="840"/>
            </a:xfrm>
            <a:custGeom>
              <a:avLst/>
              <a:gdLst/>
              <a:ahLst/>
              <a:cxnLst/>
              <a:rect l="l" t="t" r="r" b="b"/>
              <a:pathLst>
                <a:path w="29" h="15" extrusionOk="0">
                  <a:moveTo>
                    <a:pt x="0" y="0"/>
                  </a:moveTo>
                  <a:lnTo>
                    <a:pt x="29" y="0"/>
                  </a:lnTo>
                  <a:cubicBezTo>
                    <a:pt x="29" y="14"/>
                    <a:pt x="14" y="14"/>
                    <a:pt x="0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556;p71"/>
            <p:cNvSpPr/>
            <p:nvPr/>
          </p:nvSpPr>
          <p:spPr>
            <a:xfrm>
              <a:off x="1796917" y="3080084"/>
              <a:ext cx="1624" cy="4033"/>
            </a:xfrm>
            <a:custGeom>
              <a:avLst/>
              <a:gdLst/>
              <a:ahLst/>
              <a:cxnLst/>
              <a:rect l="l" t="t" r="r" b="b"/>
              <a:pathLst>
                <a:path w="29" h="72" extrusionOk="0">
                  <a:moveTo>
                    <a:pt x="29" y="1"/>
                  </a:moveTo>
                  <a:cubicBezTo>
                    <a:pt x="29" y="15"/>
                    <a:pt x="0" y="58"/>
                    <a:pt x="0" y="72"/>
                  </a:cubicBezTo>
                  <a:cubicBezTo>
                    <a:pt x="0" y="58"/>
                    <a:pt x="0" y="29"/>
                    <a:pt x="29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557;p71"/>
            <p:cNvSpPr/>
            <p:nvPr/>
          </p:nvSpPr>
          <p:spPr>
            <a:xfrm>
              <a:off x="1798485" y="3071346"/>
              <a:ext cx="840" cy="6441"/>
            </a:xfrm>
            <a:custGeom>
              <a:avLst/>
              <a:gdLst/>
              <a:ahLst/>
              <a:cxnLst/>
              <a:rect l="l" t="t" r="r" b="b"/>
              <a:pathLst>
                <a:path w="15" h="115" extrusionOk="0">
                  <a:moveTo>
                    <a:pt x="15" y="1"/>
                  </a:moveTo>
                  <a:cubicBezTo>
                    <a:pt x="15" y="43"/>
                    <a:pt x="15" y="86"/>
                    <a:pt x="1" y="114"/>
                  </a:cubicBezTo>
                  <a:cubicBezTo>
                    <a:pt x="15" y="86"/>
                    <a:pt x="15" y="43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558;p71"/>
            <p:cNvSpPr/>
            <p:nvPr/>
          </p:nvSpPr>
          <p:spPr>
            <a:xfrm>
              <a:off x="1799269" y="2575924"/>
              <a:ext cx="896" cy="7226"/>
            </a:xfrm>
            <a:custGeom>
              <a:avLst/>
              <a:gdLst/>
              <a:ahLst/>
              <a:cxnLst/>
              <a:rect l="l" t="t" r="r" b="b"/>
              <a:pathLst>
                <a:path w="16" h="129" extrusionOk="0">
                  <a:moveTo>
                    <a:pt x="15" y="0"/>
                  </a:moveTo>
                  <a:cubicBezTo>
                    <a:pt x="15" y="57"/>
                    <a:pt x="15" y="86"/>
                    <a:pt x="1" y="128"/>
                  </a:cubicBezTo>
                  <a:cubicBezTo>
                    <a:pt x="15" y="86"/>
                    <a:pt x="15" y="57"/>
                    <a:pt x="15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559;p71"/>
            <p:cNvSpPr/>
            <p:nvPr/>
          </p:nvSpPr>
          <p:spPr>
            <a:xfrm>
              <a:off x="1685562" y="2445473"/>
              <a:ext cx="2465" cy="1680"/>
            </a:xfrm>
            <a:custGeom>
              <a:avLst/>
              <a:gdLst/>
              <a:ahLst/>
              <a:cxnLst/>
              <a:rect l="l" t="t" r="r" b="b"/>
              <a:pathLst>
                <a:path w="44" h="30" extrusionOk="0">
                  <a:moveTo>
                    <a:pt x="1" y="29"/>
                  </a:moveTo>
                  <a:cubicBezTo>
                    <a:pt x="29" y="29"/>
                    <a:pt x="29" y="1"/>
                    <a:pt x="43" y="1"/>
                  </a:cubicBezTo>
                  <a:cubicBezTo>
                    <a:pt x="29" y="1"/>
                    <a:pt x="1" y="1"/>
                    <a:pt x="1" y="29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560;p71"/>
            <p:cNvSpPr/>
            <p:nvPr/>
          </p:nvSpPr>
          <p:spPr>
            <a:xfrm>
              <a:off x="1858139" y="3041156"/>
              <a:ext cx="1624" cy="840"/>
            </a:xfrm>
            <a:custGeom>
              <a:avLst/>
              <a:gdLst/>
              <a:ahLst/>
              <a:cxnLst/>
              <a:rect l="l" t="t" r="r" b="b"/>
              <a:pathLst>
                <a:path w="29" h="15" extrusionOk="0">
                  <a:moveTo>
                    <a:pt x="1" y="14"/>
                  </a:moveTo>
                  <a:cubicBezTo>
                    <a:pt x="15" y="14"/>
                    <a:pt x="15" y="0"/>
                    <a:pt x="29" y="0"/>
                  </a:cubicBezTo>
                  <a:cubicBezTo>
                    <a:pt x="15" y="0"/>
                    <a:pt x="15" y="0"/>
                    <a:pt x="1" y="14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561;p71"/>
            <p:cNvSpPr/>
            <p:nvPr/>
          </p:nvSpPr>
          <p:spPr>
            <a:xfrm>
              <a:off x="1691107" y="2445473"/>
              <a:ext cx="1680" cy="56"/>
            </a:xfrm>
            <a:custGeom>
              <a:avLst/>
              <a:gdLst/>
              <a:ahLst/>
              <a:cxnLst/>
              <a:rect l="l" t="t" r="r" b="b"/>
              <a:pathLst>
                <a:path w="30" h="1" extrusionOk="0">
                  <a:moveTo>
                    <a:pt x="1" y="1"/>
                  </a:moveTo>
                  <a:lnTo>
                    <a:pt x="29" y="1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562;p71"/>
            <p:cNvSpPr/>
            <p:nvPr/>
          </p:nvSpPr>
          <p:spPr>
            <a:xfrm>
              <a:off x="1697493" y="2447098"/>
              <a:ext cx="2465" cy="56"/>
            </a:xfrm>
            <a:custGeom>
              <a:avLst/>
              <a:gdLst/>
              <a:ahLst/>
              <a:cxnLst/>
              <a:rect l="l" t="t" r="r" b="b"/>
              <a:pathLst>
                <a:path w="44" h="1" extrusionOk="0">
                  <a:moveTo>
                    <a:pt x="1" y="0"/>
                  </a:moveTo>
                  <a:lnTo>
                    <a:pt x="43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563;p71"/>
            <p:cNvSpPr/>
            <p:nvPr/>
          </p:nvSpPr>
          <p:spPr>
            <a:xfrm>
              <a:off x="1793724" y="2591047"/>
              <a:ext cx="2465" cy="3193"/>
            </a:xfrm>
            <a:custGeom>
              <a:avLst/>
              <a:gdLst/>
              <a:ahLst/>
              <a:cxnLst/>
              <a:rect l="l" t="t" r="r" b="b"/>
              <a:pathLst>
                <a:path w="44" h="57" extrusionOk="0">
                  <a:moveTo>
                    <a:pt x="43" y="0"/>
                  </a:moveTo>
                  <a:cubicBezTo>
                    <a:pt x="29" y="14"/>
                    <a:pt x="29" y="28"/>
                    <a:pt x="1" y="57"/>
                  </a:cubicBezTo>
                  <a:cubicBezTo>
                    <a:pt x="29" y="28"/>
                    <a:pt x="43" y="14"/>
                    <a:pt x="43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564;p71"/>
            <p:cNvSpPr/>
            <p:nvPr/>
          </p:nvSpPr>
          <p:spPr>
            <a:xfrm>
              <a:off x="1798485" y="2584662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5" y="1"/>
                  </a:moveTo>
                  <a:cubicBezTo>
                    <a:pt x="15" y="29"/>
                    <a:pt x="1" y="57"/>
                    <a:pt x="1" y="71"/>
                  </a:cubicBezTo>
                  <a:cubicBezTo>
                    <a:pt x="1" y="57"/>
                    <a:pt x="15" y="43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565;p71"/>
            <p:cNvSpPr/>
            <p:nvPr/>
          </p:nvSpPr>
          <p:spPr>
            <a:xfrm>
              <a:off x="1684778" y="2610932"/>
              <a:ext cx="2409" cy="840"/>
            </a:xfrm>
            <a:custGeom>
              <a:avLst/>
              <a:gdLst/>
              <a:ahLst/>
              <a:cxnLst/>
              <a:rect l="l" t="t" r="r" b="b"/>
              <a:pathLst>
                <a:path w="43" h="15" extrusionOk="0">
                  <a:moveTo>
                    <a:pt x="0" y="14"/>
                  </a:moveTo>
                  <a:cubicBezTo>
                    <a:pt x="15" y="14"/>
                    <a:pt x="15" y="0"/>
                    <a:pt x="43" y="0"/>
                  </a:cubicBezTo>
                  <a:cubicBezTo>
                    <a:pt x="43" y="0"/>
                    <a:pt x="15" y="0"/>
                    <a:pt x="0" y="14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566;p71"/>
            <p:cNvSpPr/>
            <p:nvPr/>
          </p:nvSpPr>
          <p:spPr>
            <a:xfrm>
              <a:off x="1691107" y="2610932"/>
              <a:ext cx="1680" cy="56"/>
            </a:xfrm>
            <a:custGeom>
              <a:avLst/>
              <a:gdLst/>
              <a:ahLst/>
              <a:cxnLst/>
              <a:rect l="l" t="t" r="r" b="b"/>
              <a:pathLst>
                <a:path w="30" h="1" extrusionOk="0">
                  <a:moveTo>
                    <a:pt x="1" y="0"/>
                  </a:moveTo>
                  <a:lnTo>
                    <a:pt x="29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567;p71"/>
            <p:cNvSpPr/>
            <p:nvPr/>
          </p:nvSpPr>
          <p:spPr>
            <a:xfrm>
              <a:off x="1696709" y="2611716"/>
              <a:ext cx="2409" cy="56"/>
            </a:xfrm>
            <a:custGeom>
              <a:avLst/>
              <a:gdLst/>
              <a:ahLst/>
              <a:cxnLst/>
              <a:rect l="l" t="t" r="r" b="b"/>
              <a:pathLst>
                <a:path w="43" h="1" extrusionOk="0">
                  <a:moveTo>
                    <a:pt x="0" y="0"/>
                  </a:moveTo>
                  <a:lnTo>
                    <a:pt x="43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568;p71"/>
            <p:cNvSpPr/>
            <p:nvPr/>
          </p:nvSpPr>
          <p:spPr>
            <a:xfrm>
              <a:off x="1793724" y="2755665"/>
              <a:ext cx="2465" cy="3193"/>
            </a:xfrm>
            <a:custGeom>
              <a:avLst/>
              <a:gdLst/>
              <a:ahLst/>
              <a:cxnLst/>
              <a:rect l="l" t="t" r="r" b="b"/>
              <a:pathLst>
                <a:path w="44" h="57" extrusionOk="0">
                  <a:moveTo>
                    <a:pt x="43" y="0"/>
                  </a:moveTo>
                  <a:cubicBezTo>
                    <a:pt x="29" y="28"/>
                    <a:pt x="29" y="43"/>
                    <a:pt x="1" y="57"/>
                  </a:cubicBezTo>
                  <a:cubicBezTo>
                    <a:pt x="29" y="43"/>
                    <a:pt x="29" y="14"/>
                    <a:pt x="43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569;p71"/>
            <p:cNvSpPr/>
            <p:nvPr/>
          </p:nvSpPr>
          <p:spPr>
            <a:xfrm>
              <a:off x="1799269" y="2741326"/>
              <a:ext cx="896" cy="6441"/>
            </a:xfrm>
            <a:custGeom>
              <a:avLst/>
              <a:gdLst/>
              <a:ahLst/>
              <a:cxnLst/>
              <a:rect l="l" t="t" r="r" b="b"/>
              <a:pathLst>
                <a:path w="16" h="115" extrusionOk="0">
                  <a:moveTo>
                    <a:pt x="15" y="1"/>
                  </a:moveTo>
                  <a:cubicBezTo>
                    <a:pt x="15" y="43"/>
                    <a:pt x="15" y="86"/>
                    <a:pt x="1" y="114"/>
                  </a:cubicBezTo>
                  <a:cubicBezTo>
                    <a:pt x="15" y="86"/>
                    <a:pt x="15" y="43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570;p71"/>
            <p:cNvSpPr/>
            <p:nvPr/>
          </p:nvSpPr>
          <p:spPr>
            <a:xfrm>
              <a:off x="1796917" y="2750064"/>
              <a:ext cx="1624" cy="4033"/>
            </a:xfrm>
            <a:custGeom>
              <a:avLst/>
              <a:gdLst/>
              <a:ahLst/>
              <a:cxnLst/>
              <a:rect l="l" t="t" r="r" b="b"/>
              <a:pathLst>
                <a:path w="29" h="72" extrusionOk="0">
                  <a:moveTo>
                    <a:pt x="29" y="1"/>
                  </a:moveTo>
                  <a:cubicBezTo>
                    <a:pt x="29" y="15"/>
                    <a:pt x="0" y="57"/>
                    <a:pt x="0" y="72"/>
                  </a:cubicBezTo>
                  <a:cubicBezTo>
                    <a:pt x="29" y="57"/>
                    <a:pt x="29" y="29"/>
                    <a:pt x="29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571;p71"/>
            <p:cNvSpPr/>
            <p:nvPr/>
          </p:nvSpPr>
          <p:spPr>
            <a:xfrm>
              <a:off x="1862900" y="3040316"/>
              <a:ext cx="1680" cy="896"/>
            </a:xfrm>
            <a:custGeom>
              <a:avLst/>
              <a:gdLst/>
              <a:ahLst/>
              <a:cxnLst/>
              <a:rect l="l" t="t" r="r" b="b"/>
              <a:pathLst>
                <a:path w="30" h="16" extrusionOk="0">
                  <a:moveTo>
                    <a:pt x="1" y="15"/>
                  </a:moveTo>
                  <a:lnTo>
                    <a:pt x="29" y="15"/>
                  </a:lnTo>
                  <a:cubicBezTo>
                    <a:pt x="29" y="1"/>
                    <a:pt x="15" y="15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572;p71"/>
            <p:cNvSpPr/>
            <p:nvPr/>
          </p:nvSpPr>
          <p:spPr>
            <a:xfrm>
              <a:off x="2211248" y="2910705"/>
              <a:ext cx="2465" cy="56"/>
            </a:xfrm>
            <a:custGeom>
              <a:avLst/>
              <a:gdLst/>
              <a:ahLst/>
              <a:cxnLst/>
              <a:rect l="l" t="t" r="r" b="b"/>
              <a:pathLst>
                <a:path w="44" h="1" extrusionOk="0">
                  <a:moveTo>
                    <a:pt x="1" y="1"/>
                  </a:moveTo>
                  <a:lnTo>
                    <a:pt x="43" y="1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573;p71"/>
            <p:cNvSpPr/>
            <p:nvPr/>
          </p:nvSpPr>
          <p:spPr>
            <a:xfrm>
              <a:off x="2317841" y="3387868"/>
              <a:ext cx="1624" cy="4033"/>
            </a:xfrm>
            <a:custGeom>
              <a:avLst/>
              <a:gdLst/>
              <a:ahLst/>
              <a:cxnLst/>
              <a:rect l="l" t="t" r="r" b="b"/>
              <a:pathLst>
                <a:path w="29" h="72" extrusionOk="0">
                  <a:moveTo>
                    <a:pt x="28" y="0"/>
                  </a:moveTo>
                  <a:cubicBezTo>
                    <a:pt x="28" y="29"/>
                    <a:pt x="0" y="57"/>
                    <a:pt x="0" y="71"/>
                  </a:cubicBezTo>
                  <a:cubicBezTo>
                    <a:pt x="28" y="43"/>
                    <a:pt x="28" y="29"/>
                    <a:pt x="28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574;p71"/>
            <p:cNvSpPr/>
            <p:nvPr/>
          </p:nvSpPr>
          <p:spPr>
            <a:xfrm>
              <a:off x="2211248" y="3072971"/>
              <a:ext cx="1624" cy="56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1" y="0"/>
                  </a:moveTo>
                  <a:lnTo>
                    <a:pt x="29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575;p71"/>
            <p:cNvSpPr/>
            <p:nvPr/>
          </p:nvSpPr>
          <p:spPr>
            <a:xfrm>
              <a:off x="2319409" y="3381482"/>
              <a:ext cx="840" cy="4873"/>
            </a:xfrm>
            <a:custGeom>
              <a:avLst/>
              <a:gdLst/>
              <a:ahLst/>
              <a:cxnLst/>
              <a:rect l="l" t="t" r="r" b="b"/>
              <a:pathLst>
                <a:path w="15" h="87" extrusionOk="0">
                  <a:moveTo>
                    <a:pt x="15" y="1"/>
                  </a:moveTo>
                  <a:cubicBezTo>
                    <a:pt x="15" y="29"/>
                    <a:pt x="15" y="72"/>
                    <a:pt x="0" y="86"/>
                  </a:cubicBezTo>
                  <a:cubicBezTo>
                    <a:pt x="15" y="72"/>
                    <a:pt x="15" y="29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576;p71"/>
            <p:cNvSpPr/>
            <p:nvPr/>
          </p:nvSpPr>
          <p:spPr>
            <a:xfrm>
              <a:off x="2205702" y="2910705"/>
              <a:ext cx="2409" cy="1680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0" y="29"/>
                  </a:moveTo>
                  <a:cubicBezTo>
                    <a:pt x="14" y="29"/>
                    <a:pt x="14" y="1"/>
                    <a:pt x="43" y="1"/>
                  </a:cubicBezTo>
                  <a:cubicBezTo>
                    <a:pt x="43" y="29"/>
                    <a:pt x="14" y="29"/>
                    <a:pt x="0" y="29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577;p71"/>
            <p:cNvSpPr/>
            <p:nvPr/>
          </p:nvSpPr>
          <p:spPr>
            <a:xfrm>
              <a:off x="2316217" y="3391844"/>
              <a:ext cx="1680" cy="3249"/>
            </a:xfrm>
            <a:custGeom>
              <a:avLst/>
              <a:gdLst/>
              <a:ahLst/>
              <a:cxnLst/>
              <a:rect l="l" t="t" r="r" b="b"/>
              <a:pathLst>
                <a:path w="30" h="58" extrusionOk="0">
                  <a:moveTo>
                    <a:pt x="29" y="0"/>
                  </a:moveTo>
                  <a:cubicBezTo>
                    <a:pt x="29" y="29"/>
                    <a:pt x="15" y="43"/>
                    <a:pt x="1" y="57"/>
                  </a:cubicBezTo>
                  <a:cubicBezTo>
                    <a:pt x="15" y="43"/>
                    <a:pt x="15" y="29"/>
                    <a:pt x="29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578;p71"/>
            <p:cNvSpPr/>
            <p:nvPr/>
          </p:nvSpPr>
          <p:spPr>
            <a:xfrm>
              <a:off x="2202509" y="3072131"/>
              <a:ext cx="2409" cy="896"/>
            </a:xfrm>
            <a:custGeom>
              <a:avLst/>
              <a:gdLst/>
              <a:ahLst/>
              <a:cxnLst/>
              <a:rect l="l" t="t" r="r" b="b"/>
              <a:pathLst>
                <a:path w="43" h="16" extrusionOk="0">
                  <a:moveTo>
                    <a:pt x="0" y="15"/>
                  </a:moveTo>
                  <a:cubicBezTo>
                    <a:pt x="29" y="15"/>
                    <a:pt x="29" y="15"/>
                    <a:pt x="43" y="1"/>
                  </a:cubicBezTo>
                  <a:cubicBezTo>
                    <a:pt x="29" y="15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579;p71"/>
            <p:cNvSpPr/>
            <p:nvPr/>
          </p:nvSpPr>
          <p:spPr>
            <a:xfrm>
              <a:off x="2045056" y="2646667"/>
              <a:ext cx="1624" cy="896"/>
            </a:xfrm>
            <a:custGeom>
              <a:avLst/>
              <a:gdLst/>
              <a:ahLst/>
              <a:cxnLst/>
              <a:rect l="l" t="t" r="r" b="b"/>
              <a:pathLst>
                <a:path w="29" h="16" extrusionOk="0">
                  <a:moveTo>
                    <a:pt x="0" y="1"/>
                  </a:moveTo>
                  <a:lnTo>
                    <a:pt x="29" y="1"/>
                  </a:lnTo>
                  <a:cubicBezTo>
                    <a:pt x="14" y="15"/>
                    <a:pt x="14" y="15"/>
                    <a:pt x="0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580;p71"/>
            <p:cNvSpPr/>
            <p:nvPr/>
          </p:nvSpPr>
          <p:spPr>
            <a:xfrm>
              <a:off x="2038670" y="2645883"/>
              <a:ext cx="2465" cy="840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1" y="15"/>
                  </a:moveTo>
                  <a:lnTo>
                    <a:pt x="43" y="15"/>
                  </a:lnTo>
                  <a:cubicBezTo>
                    <a:pt x="15" y="1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581;p71"/>
            <p:cNvSpPr/>
            <p:nvPr/>
          </p:nvSpPr>
          <p:spPr>
            <a:xfrm>
              <a:off x="2142071" y="2791401"/>
              <a:ext cx="2409" cy="3249"/>
            </a:xfrm>
            <a:custGeom>
              <a:avLst/>
              <a:gdLst/>
              <a:ahLst/>
              <a:cxnLst/>
              <a:rect l="l" t="t" r="r" b="b"/>
              <a:pathLst>
                <a:path w="43" h="58" extrusionOk="0">
                  <a:moveTo>
                    <a:pt x="43" y="1"/>
                  </a:moveTo>
                  <a:cubicBezTo>
                    <a:pt x="14" y="29"/>
                    <a:pt x="14" y="44"/>
                    <a:pt x="0" y="58"/>
                  </a:cubicBezTo>
                  <a:cubicBezTo>
                    <a:pt x="14" y="44"/>
                    <a:pt x="14" y="29"/>
                    <a:pt x="43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582;p71"/>
            <p:cNvSpPr/>
            <p:nvPr/>
          </p:nvSpPr>
          <p:spPr>
            <a:xfrm>
              <a:off x="2146832" y="2776334"/>
              <a:ext cx="1624" cy="7170"/>
            </a:xfrm>
            <a:custGeom>
              <a:avLst/>
              <a:gdLst/>
              <a:ahLst/>
              <a:cxnLst/>
              <a:rect l="l" t="t" r="r" b="b"/>
              <a:pathLst>
                <a:path w="29" h="128" extrusionOk="0">
                  <a:moveTo>
                    <a:pt x="29" y="0"/>
                  </a:moveTo>
                  <a:cubicBezTo>
                    <a:pt x="29" y="57"/>
                    <a:pt x="29" y="100"/>
                    <a:pt x="0" y="128"/>
                  </a:cubicBezTo>
                  <a:cubicBezTo>
                    <a:pt x="29" y="100"/>
                    <a:pt x="29" y="57"/>
                    <a:pt x="29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583;p71"/>
            <p:cNvSpPr/>
            <p:nvPr/>
          </p:nvSpPr>
          <p:spPr>
            <a:xfrm>
              <a:off x="2032285" y="2646667"/>
              <a:ext cx="2465" cy="896"/>
            </a:xfrm>
            <a:custGeom>
              <a:avLst/>
              <a:gdLst/>
              <a:ahLst/>
              <a:cxnLst/>
              <a:rect l="l" t="t" r="r" b="b"/>
              <a:pathLst>
                <a:path w="44" h="16" extrusionOk="0">
                  <a:moveTo>
                    <a:pt x="1" y="15"/>
                  </a:moveTo>
                  <a:cubicBezTo>
                    <a:pt x="29" y="15"/>
                    <a:pt x="29" y="1"/>
                    <a:pt x="44" y="1"/>
                  </a:cubicBezTo>
                  <a:cubicBezTo>
                    <a:pt x="44" y="1"/>
                    <a:pt x="29" y="1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584;p71"/>
            <p:cNvSpPr/>
            <p:nvPr/>
          </p:nvSpPr>
          <p:spPr>
            <a:xfrm>
              <a:off x="2146048" y="2785856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4" y="1"/>
                  </a:moveTo>
                  <a:cubicBezTo>
                    <a:pt x="14" y="15"/>
                    <a:pt x="0" y="57"/>
                    <a:pt x="0" y="72"/>
                  </a:cubicBezTo>
                  <a:cubicBezTo>
                    <a:pt x="0" y="57"/>
                    <a:pt x="0" y="29"/>
                    <a:pt x="14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585;p71"/>
            <p:cNvSpPr/>
            <p:nvPr/>
          </p:nvSpPr>
          <p:spPr>
            <a:xfrm>
              <a:off x="2218417" y="2746872"/>
              <a:ext cx="2409" cy="896"/>
            </a:xfrm>
            <a:custGeom>
              <a:avLst/>
              <a:gdLst/>
              <a:ahLst/>
              <a:cxnLst/>
              <a:rect l="l" t="t" r="r" b="b"/>
              <a:pathLst>
                <a:path w="43" h="16" extrusionOk="0">
                  <a:moveTo>
                    <a:pt x="0" y="1"/>
                  </a:moveTo>
                  <a:lnTo>
                    <a:pt x="43" y="1"/>
                  </a:lnTo>
                  <a:cubicBezTo>
                    <a:pt x="29" y="15"/>
                    <a:pt x="29" y="15"/>
                    <a:pt x="0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586;p71"/>
            <p:cNvSpPr/>
            <p:nvPr/>
          </p:nvSpPr>
          <p:spPr>
            <a:xfrm>
              <a:off x="2320978" y="2877322"/>
              <a:ext cx="896" cy="7226"/>
            </a:xfrm>
            <a:custGeom>
              <a:avLst/>
              <a:gdLst/>
              <a:ahLst/>
              <a:cxnLst/>
              <a:rect l="l" t="t" r="r" b="b"/>
              <a:pathLst>
                <a:path w="16" h="129" extrusionOk="0">
                  <a:moveTo>
                    <a:pt x="15" y="0"/>
                  </a:moveTo>
                  <a:cubicBezTo>
                    <a:pt x="15" y="57"/>
                    <a:pt x="15" y="86"/>
                    <a:pt x="1" y="128"/>
                  </a:cubicBezTo>
                  <a:cubicBezTo>
                    <a:pt x="1" y="86"/>
                    <a:pt x="15" y="29"/>
                    <a:pt x="15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587;p71"/>
            <p:cNvSpPr/>
            <p:nvPr/>
          </p:nvSpPr>
          <p:spPr>
            <a:xfrm>
              <a:off x="2316217" y="2892446"/>
              <a:ext cx="1680" cy="2409"/>
            </a:xfrm>
            <a:custGeom>
              <a:avLst/>
              <a:gdLst/>
              <a:ahLst/>
              <a:cxnLst/>
              <a:rect l="l" t="t" r="r" b="b"/>
              <a:pathLst>
                <a:path w="30" h="43" extrusionOk="0">
                  <a:moveTo>
                    <a:pt x="29" y="0"/>
                  </a:moveTo>
                  <a:cubicBezTo>
                    <a:pt x="15" y="14"/>
                    <a:pt x="15" y="29"/>
                    <a:pt x="1" y="43"/>
                  </a:cubicBezTo>
                  <a:cubicBezTo>
                    <a:pt x="15" y="29"/>
                    <a:pt x="15" y="14"/>
                    <a:pt x="29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588;p71"/>
            <p:cNvSpPr/>
            <p:nvPr/>
          </p:nvSpPr>
          <p:spPr>
            <a:xfrm>
              <a:off x="2319409" y="2886060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5" y="1"/>
                  </a:moveTo>
                  <a:cubicBezTo>
                    <a:pt x="15" y="15"/>
                    <a:pt x="0" y="57"/>
                    <a:pt x="0" y="72"/>
                  </a:cubicBezTo>
                  <a:cubicBezTo>
                    <a:pt x="15" y="57"/>
                    <a:pt x="15" y="15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589;p71"/>
            <p:cNvSpPr/>
            <p:nvPr/>
          </p:nvSpPr>
          <p:spPr>
            <a:xfrm>
              <a:off x="2141287" y="3286879"/>
              <a:ext cx="1624" cy="3249"/>
            </a:xfrm>
            <a:custGeom>
              <a:avLst/>
              <a:gdLst/>
              <a:ahLst/>
              <a:cxnLst/>
              <a:rect l="l" t="t" r="r" b="b"/>
              <a:pathLst>
                <a:path w="29" h="58" extrusionOk="0">
                  <a:moveTo>
                    <a:pt x="28" y="0"/>
                  </a:moveTo>
                  <a:cubicBezTo>
                    <a:pt x="14" y="15"/>
                    <a:pt x="14" y="29"/>
                    <a:pt x="0" y="57"/>
                  </a:cubicBezTo>
                  <a:cubicBezTo>
                    <a:pt x="0" y="29"/>
                    <a:pt x="14" y="15"/>
                    <a:pt x="28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590;p71"/>
            <p:cNvSpPr/>
            <p:nvPr/>
          </p:nvSpPr>
          <p:spPr>
            <a:xfrm>
              <a:off x="2320193" y="3041940"/>
              <a:ext cx="840" cy="7226"/>
            </a:xfrm>
            <a:custGeom>
              <a:avLst/>
              <a:gdLst/>
              <a:ahLst/>
              <a:cxnLst/>
              <a:rect l="l" t="t" r="r" b="b"/>
              <a:pathLst>
                <a:path w="15" h="129" extrusionOk="0">
                  <a:moveTo>
                    <a:pt x="15" y="0"/>
                  </a:moveTo>
                  <a:cubicBezTo>
                    <a:pt x="15" y="57"/>
                    <a:pt x="15" y="100"/>
                    <a:pt x="1" y="128"/>
                  </a:cubicBezTo>
                  <a:cubicBezTo>
                    <a:pt x="15" y="100"/>
                    <a:pt x="15" y="43"/>
                    <a:pt x="15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591;p71"/>
            <p:cNvSpPr/>
            <p:nvPr/>
          </p:nvSpPr>
          <p:spPr>
            <a:xfrm>
              <a:off x="2319409" y="3051462"/>
              <a:ext cx="840" cy="3249"/>
            </a:xfrm>
            <a:custGeom>
              <a:avLst/>
              <a:gdLst/>
              <a:ahLst/>
              <a:cxnLst/>
              <a:rect l="l" t="t" r="r" b="b"/>
              <a:pathLst>
                <a:path w="15" h="58" extrusionOk="0">
                  <a:moveTo>
                    <a:pt x="15" y="1"/>
                  </a:moveTo>
                  <a:cubicBezTo>
                    <a:pt x="15" y="15"/>
                    <a:pt x="0" y="43"/>
                    <a:pt x="0" y="58"/>
                  </a:cubicBezTo>
                  <a:cubicBezTo>
                    <a:pt x="0" y="43"/>
                    <a:pt x="0" y="29"/>
                    <a:pt x="15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592;p71"/>
            <p:cNvSpPr/>
            <p:nvPr/>
          </p:nvSpPr>
          <p:spPr>
            <a:xfrm>
              <a:off x="2217633" y="2912330"/>
              <a:ext cx="2409" cy="56"/>
            </a:xfrm>
            <a:custGeom>
              <a:avLst/>
              <a:gdLst/>
              <a:ahLst/>
              <a:cxnLst/>
              <a:rect l="l" t="t" r="r" b="b"/>
              <a:pathLst>
                <a:path w="43" h="1" extrusionOk="0">
                  <a:moveTo>
                    <a:pt x="0" y="0"/>
                  </a:moveTo>
                  <a:lnTo>
                    <a:pt x="43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593;p71"/>
            <p:cNvSpPr/>
            <p:nvPr/>
          </p:nvSpPr>
          <p:spPr>
            <a:xfrm>
              <a:off x="2315432" y="3057063"/>
              <a:ext cx="1624" cy="3193"/>
            </a:xfrm>
            <a:custGeom>
              <a:avLst/>
              <a:gdLst/>
              <a:ahLst/>
              <a:cxnLst/>
              <a:rect l="l" t="t" r="r" b="b"/>
              <a:pathLst>
                <a:path w="29" h="57" extrusionOk="0">
                  <a:moveTo>
                    <a:pt x="29" y="0"/>
                  </a:moveTo>
                  <a:cubicBezTo>
                    <a:pt x="15" y="14"/>
                    <a:pt x="15" y="43"/>
                    <a:pt x="0" y="57"/>
                  </a:cubicBezTo>
                  <a:cubicBezTo>
                    <a:pt x="15" y="43"/>
                    <a:pt x="29" y="14"/>
                    <a:pt x="29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594;p71"/>
            <p:cNvSpPr/>
            <p:nvPr/>
          </p:nvSpPr>
          <p:spPr>
            <a:xfrm>
              <a:off x="2211248" y="2746087"/>
              <a:ext cx="2465" cy="840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1" y="15"/>
                  </a:moveTo>
                  <a:lnTo>
                    <a:pt x="43" y="15"/>
                  </a:lnTo>
                  <a:cubicBezTo>
                    <a:pt x="43" y="1"/>
                    <a:pt x="29" y="1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595;p71"/>
            <p:cNvSpPr/>
            <p:nvPr/>
          </p:nvSpPr>
          <p:spPr>
            <a:xfrm>
              <a:off x="2206486" y="2746087"/>
              <a:ext cx="2409" cy="840"/>
            </a:xfrm>
            <a:custGeom>
              <a:avLst/>
              <a:gdLst/>
              <a:ahLst/>
              <a:cxnLst/>
              <a:rect l="l" t="t" r="r" b="b"/>
              <a:pathLst>
                <a:path w="43" h="15" extrusionOk="0">
                  <a:moveTo>
                    <a:pt x="0" y="15"/>
                  </a:moveTo>
                  <a:cubicBezTo>
                    <a:pt x="15" y="15"/>
                    <a:pt x="15" y="1"/>
                    <a:pt x="43" y="1"/>
                  </a:cubicBezTo>
                  <a:cubicBezTo>
                    <a:pt x="29" y="15"/>
                    <a:pt x="29" y="15"/>
                    <a:pt x="0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596;p71"/>
            <p:cNvSpPr/>
            <p:nvPr/>
          </p:nvSpPr>
          <p:spPr>
            <a:xfrm>
              <a:off x="2206486" y="3072131"/>
              <a:ext cx="2409" cy="896"/>
            </a:xfrm>
            <a:custGeom>
              <a:avLst/>
              <a:gdLst/>
              <a:ahLst/>
              <a:cxnLst/>
              <a:rect l="l" t="t" r="r" b="b"/>
              <a:pathLst>
                <a:path w="43" h="16" extrusionOk="0">
                  <a:moveTo>
                    <a:pt x="0" y="15"/>
                  </a:moveTo>
                  <a:lnTo>
                    <a:pt x="43" y="15"/>
                  </a:lnTo>
                  <a:cubicBezTo>
                    <a:pt x="29" y="1"/>
                    <a:pt x="29" y="15"/>
                    <a:pt x="0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597;p71"/>
            <p:cNvSpPr/>
            <p:nvPr/>
          </p:nvSpPr>
          <p:spPr>
            <a:xfrm>
              <a:off x="2146048" y="2941736"/>
              <a:ext cx="840" cy="7226"/>
            </a:xfrm>
            <a:custGeom>
              <a:avLst/>
              <a:gdLst/>
              <a:ahLst/>
              <a:cxnLst/>
              <a:rect l="l" t="t" r="r" b="b"/>
              <a:pathLst>
                <a:path w="15" h="129" extrusionOk="0">
                  <a:moveTo>
                    <a:pt x="14" y="0"/>
                  </a:moveTo>
                  <a:cubicBezTo>
                    <a:pt x="14" y="57"/>
                    <a:pt x="14" y="86"/>
                    <a:pt x="0" y="128"/>
                  </a:cubicBezTo>
                  <a:cubicBezTo>
                    <a:pt x="14" y="86"/>
                    <a:pt x="14" y="57"/>
                    <a:pt x="14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1598;p71"/>
            <p:cNvSpPr/>
            <p:nvPr/>
          </p:nvSpPr>
          <p:spPr>
            <a:xfrm>
              <a:off x="2045056" y="2811285"/>
              <a:ext cx="1624" cy="1680"/>
            </a:xfrm>
            <a:custGeom>
              <a:avLst/>
              <a:gdLst/>
              <a:ahLst/>
              <a:cxnLst/>
              <a:rect l="l" t="t" r="r" b="b"/>
              <a:pathLst>
                <a:path w="29" h="30" extrusionOk="0">
                  <a:moveTo>
                    <a:pt x="0" y="1"/>
                  </a:moveTo>
                  <a:lnTo>
                    <a:pt x="29" y="1"/>
                  </a:lnTo>
                  <a:cubicBezTo>
                    <a:pt x="14" y="29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1599;p71"/>
            <p:cNvSpPr/>
            <p:nvPr/>
          </p:nvSpPr>
          <p:spPr>
            <a:xfrm>
              <a:off x="2145264" y="3115876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4" y="1"/>
                  </a:moveTo>
                  <a:cubicBezTo>
                    <a:pt x="14" y="15"/>
                    <a:pt x="0" y="58"/>
                    <a:pt x="0" y="72"/>
                  </a:cubicBezTo>
                  <a:cubicBezTo>
                    <a:pt x="0" y="58"/>
                    <a:pt x="0" y="15"/>
                    <a:pt x="14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1600;p71"/>
            <p:cNvSpPr/>
            <p:nvPr/>
          </p:nvSpPr>
          <p:spPr>
            <a:xfrm>
              <a:off x="2146048" y="3107138"/>
              <a:ext cx="840" cy="6441"/>
            </a:xfrm>
            <a:custGeom>
              <a:avLst/>
              <a:gdLst/>
              <a:ahLst/>
              <a:cxnLst/>
              <a:rect l="l" t="t" r="r" b="b"/>
              <a:pathLst>
                <a:path w="15" h="115" extrusionOk="0">
                  <a:moveTo>
                    <a:pt x="14" y="1"/>
                  </a:moveTo>
                  <a:cubicBezTo>
                    <a:pt x="14" y="43"/>
                    <a:pt x="14" y="86"/>
                    <a:pt x="0" y="114"/>
                  </a:cubicBezTo>
                  <a:cubicBezTo>
                    <a:pt x="14" y="86"/>
                    <a:pt x="14" y="43"/>
                    <a:pt x="14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1601;p71"/>
            <p:cNvSpPr/>
            <p:nvPr/>
          </p:nvSpPr>
          <p:spPr>
            <a:xfrm>
              <a:off x="2141287" y="3121477"/>
              <a:ext cx="1624" cy="3193"/>
            </a:xfrm>
            <a:custGeom>
              <a:avLst/>
              <a:gdLst/>
              <a:ahLst/>
              <a:cxnLst/>
              <a:rect l="l" t="t" r="r" b="b"/>
              <a:pathLst>
                <a:path w="29" h="57" extrusionOk="0">
                  <a:moveTo>
                    <a:pt x="28" y="0"/>
                  </a:moveTo>
                  <a:cubicBezTo>
                    <a:pt x="14" y="29"/>
                    <a:pt x="14" y="43"/>
                    <a:pt x="0" y="57"/>
                  </a:cubicBezTo>
                  <a:cubicBezTo>
                    <a:pt x="14" y="43"/>
                    <a:pt x="14" y="29"/>
                    <a:pt x="28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1602;p71"/>
            <p:cNvSpPr/>
            <p:nvPr/>
          </p:nvSpPr>
          <p:spPr>
            <a:xfrm>
              <a:off x="2037886" y="2975119"/>
              <a:ext cx="1624" cy="56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29" y="1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1603;p71"/>
            <p:cNvSpPr/>
            <p:nvPr/>
          </p:nvSpPr>
          <p:spPr>
            <a:xfrm>
              <a:off x="2032285" y="2810501"/>
              <a:ext cx="2465" cy="840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1" y="15"/>
                  </a:moveTo>
                  <a:cubicBezTo>
                    <a:pt x="29" y="15"/>
                    <a:pt x="29" y="1"/>
                    <a:pt x="44" y="1"/>
                  </a:cubicBezTo>
                  <a:cubicBezTo>
                    <a:pt x="29" y="15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1604;p71"/>
            <p:cNvSpPr/>
            <p:nvPr/>
          </p:nvSpPr>
          <p:spPr>
            <a:xfrm>
              <a:off x="2037886" y="2810501"/>
              <a:ext cx="1624" cy="56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29" y="1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1605;p71"/>
            <p:cNvSpPr/>
            <p:nvPr/>
          </p:nvSpPr>
          <p:spPr>
            <a:xfrm>
              <a:off x="2043431" y="2976743"/>
              <a:ext cx="2465" cy="840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1" y="0"/>
                  </a:moveTo>
                  <a:cubicBezTo>
                    <a:pt x="29" y="0"/>
                    <a:pt x="43" y="0"/>
                    <a:pt x="43" y="14"/>
                  </a:cubicBezTo>
                  <a:cubicBezTo>
                    <a:pt x="29" y="0"/>
                    <a:pt x="29" y="0"/>
                    <a:pt x="1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1606;p71"/>
            <p:cNvSpPr/>
            <p:nvPr/>
          </p:nvSpPr>
          <p:spPr>
            <a:xfrm>
              <a:off x="2145264" y="2950473"/>
              <a:ext cx="840" cy="4033"/>
            </a:xfrm>
            <a:custGeom>
              <a:avLst/>
              <a:gdLst/>
              <a:ahLst/>
              <a:cxnLst/>
              <a:rect l="l" t="t" r="r" b="b"/>
              <a:pathLst>
                <a:path w="15" h="72" extrusionOk="0">
                  <a:moveTo>
                    <a:pt x="14" y="1"/>
                  </a:moveTo>
                  <a:cubicBezTo>
                    <a:pt x="14" y="29"/>
                    <a:pt x="0" y="57"/>
                    <a:pt x="0" y="72"/>
                  </a:cubicBezTo>
                  <a:cubicBezTo>
                    <a:pt x="0" y="57"/>
                    <a:pt x="14" y="29"/>
                    <a:pt x="14" y="1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1607;p71"/>
            <p:cNvSpPr/>
            <p:nvPr/>
          </p:nvSpPr>
          <p:spPr>
            <a:xfrm>
              <a:off x="2031501" y="2975119"/>
              <a:ext cx="2465" cy="1680"/>
            </a:xfrm>
            <a:custGeom>
              <a:avLst/>
              <a:gdLst/>
              <a:ahLst/>
              <a:cxnLst/>
              <a:rect l="l" t="t" r="r" b="b"/>
              <a:pathLst>
                <a:path w="44" h="30" extrusionOk="0">
                  <a:moveTo>
                    <a:pt x="1" y="29"/>
                  </a:moveTo>
                  <a:cubicBezTo>
                    <a:pt x="15" y="29"/>
                    <a:pt x="15" y="1"/>
                    <a:pt x="43" y="1"/>
                  </a:cubicBezTo>
                  <a:cubicBezTo>
                    <a:pt x="43" y="29"/>
                    <a:pt x="15" y="29"/>
                    <a:pt x="1" y="29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1608;p71"/>
            <p:cNvSpPr/>
            <p:nvPr/>
          </p:nvSpPr>
          <p:spPr>
            <a:xfrm>
              <a:off x="2142071" y="2956859"/>
              <a:ext cx="2409" cy="3193"/>
            </a:xfrm>
            <a:custGeom>
              <a:avLst/>
              <a:gdLst/>
              <a:ahLst/>
              <a:cxnLst/>
              <a:rect l="l" t="t" r="r" b="b"/>
              <a:pathLst>
                <a:path w="43" h="57" extrusionOk="0">
                  <a:moveTo>
                    <a:pt x="43" y="0"/>
                  </a:moveTo>
                  <a:cubicBezTo>
                    <a:pt x="14" y="14"/>
                    <a:pt x="14" y="29"/>
                    <a:pt x="0" y="57"/>
                  </a:cubicBezTo>
                  <a:cubicBezTo>
                    <a:pt x="0" y="29"/>
                    <a:pt x="14" y="14"/>
                    <a:pt x="43" y="0"/>
                  </a:cubicBez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1609;p71"/>
            <p:cNvSpPr/>
            <p:nvPr/>
          </p:nvSpPr>
          <p:spPr>
            <a:xfrm>
              <a:off x="1672063" y="2940952"/>
              <a:ext cx="127266" cy="155099"/>
            </a:xfrm>
            <a:custGeom>
              <a:avLst/>
              <a:gdLst/>
              <a:ahLst/>
              <a:cxnLst/>
              <a:rect l="l" t="t" r="r" b="b"/>
              <a:pathLst>
                <a:path w="2272" h="2769" extrusionOk="0">
                  <a:moveTo>
                    <a:pt x="2158" y="2641"/>
                  </a:moveTo>
                  <a:cubicBezTo>
                    <a:pt x="2173" y="2627"/>
                    <a:pt x="2173" y="2613"/>
                    <a:pt x="2201" y="2584"/>
                  </a:cubicBezTo>
                  <a:cubicBezTo>
                    <a:pt x="2201" y="2570"/>
                    <a:pt x="2215" y="2570"/>
                    <a:pt x="2215" y="2556"/>
                  </a:cubicBezTo>
                  <a:cubicBezTo>
                    <a:pt x="2229" y="2542"/>
                    <a:pt x="2229" y="2499"/>
                    <a:pt x="2229" y="2485"/>
                  </a:cubicBezTo>
                  <a:cubicBezTo>
                    <a:pt x="2229" y="2471"/>
                    <a:pt x="2244" y="2471"/>
                    <a:pt x="2244" y="2442"/>
                  </a:cubicBezTo>
                  <a:cubicBezTo>
                    <a:pt x="2244" y="2414"/>
                    <a:pt x="2272" y="2357"/>
                    <a:pt x="2272" y="2329"/>
                  </a:cubicBezTo>
                  <a:lnTo>
                    <a:pt x="2272" y="1718"/>
                  </a:lnTo>
                  <a:cubicBezTo>
                    <a:pt x="2272" y="1349"/>
                    <a:pt x="2002" y="909"/>
                    <a:pt x="1676" y="710"/>
                  </a:cubicBezTo>
                  <a:lnTo>
                    <a:pt x="582" y="71"/>
                  </a:lnTo>
                  <a:cubicBezTo>
                    <a:pt x="540" y="57"/>
                    <a:pt x="497" y="29"/>
                    <a:pt x="455" y="14"/>
                  </a:cubicBezTo>
                  <a:lnTo>
                    <a:pt x="426" y="14"/>
                  </a:lnTo>
                  <a:cubicBezTo>
                    <a:pt x="398" y="14"/>
                    <a:pt x="369" y="0"/>
                    <a:pt x="355" y="0"/>
                  </a:cubicBezTo>
                  <a:lnTo>
                    <a:pt x="313" y="0"/>
                  </a:lnTo>
                  <a:lnTo>
                    <a:pt x="256" y="0"/>
                  </a:lnTo>
                  <a:cubicBezTo>
                    <a:pt x="242" y="0"/>
                    <a:pt x="242" y="14"/>
                    <a:pt x="227" y="14"/>
                  </a:cubicBezTo>
                  <a:cubicBezTo>
                    <a:pt x="213" y="14"/>
                    <a:pt x="185" y="29"/>
                    <a:pt x="171" y="29"/>
                  </a:cubicBezTo>
                  <a:cubicBezTo>
                    <a:pt x="71" y="85"/>
                    <a:pt x="0" y="227"/>
                    <a:pt x="0" y="412"/>
                  </a:cubicBezTo>
                  <a:lnTo>
                    <a:pt x="0" y="1008"/>
                  </a:lnTo>
                  <a:cubicBezTo>
                    <a:pt x="0" y="1377"/>
                    <a:pt x="256" y="1846"/>
                    <a:pt x="582" y="2016"/>
                  </a:cubicBezTo>
                  <a:lnTo>
                    <a:pt x="1676" y="2655"/>
                  </a:lnTo>
                  <a:cubicBezTo>
                    <a:pt x="1860" y="2769"/>
                    <a:pt x="2031" y="2769"/>
                    <a:pt x="2144" y="2655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1610;p71"/>
            <p:cNvSpPr/>
            <p:nvPr/>
          </p:nvSpPr>
          <p:spPr>
            <a:xfrm>
              <a:off x="1680801" y="2925044"/>
              <a:ext cx="141606" cy="167029"/>
            </a:xfrm>
            <a:custGeom>
              <a:avLst/>
              <a:gdLst/>
              <a:ahLst/>
              <a:cxnLst/>
              <a:rect l="l" t="t" r="r" b="b"/>
              <a:pathLst>
                <a:path w="2528" h="2982" extrusionOk="0">
                  <a:moveTo>
                    <a:pt x="1931" y="739"/>
                  </a:moveTo>
                  <a:lnTo>
                    <a:pt x="838" y="100"/>
                  </a:lnTo>
                  <a:cubicBezTo>
                    <a:pt x="668" y="14"/>
                    <a:pt x="512" y="0"/>
                    <a:pt x="412" y="71"/>
                  </a:cubicBezTo>
                  <a:lnTo>
                    <a:pt x="0" y="313"/>
                  </a:lnTo>
                  <a:lnTo>
                    <a:pt x="0" y="313"/>
                  </a:lnTo>
                  <a:cubicBezTo>
                    <a:pt x="15" y="313"/>
                    <a:pt x="29" y="298"/>
                    <a:pt x="57" y="298"/>
                  </a:cubicBezTo>
                  <a:cubicBezTo>
                    <a:pt x="71" y="298"/>
                    <a:pt x="71" y="284"/>
                    <a:pt x="86" y="284"/>
                  </a:cubicBezTo>
                  <a:lnTo>
                    <a:pt x="142" y="284"/>
                  </a:lnTo>
                  <a:lnTo>
                    <a:pt x="171" y="284"/>
                  </a:lnTo>
                  <a:cubicBezTo>
                    <a:pt x="199" y="284"/>
                    <a:pt x="228" y="298"/>
                    <a:pt x="242" y="298"/>
                  </a:cubicBezTo>
                  <a:lnTo>
                    <a:pt x="284" y="298"/>
                  </a:lnTo>
                  <a:cubicBezTo>
                    <a:pt x="327" y="313"/>
                    <a:pt x="355" y="327"/>
                    <a:pt x="412" y="355"/>
                  </a:cubicBezTo>
                  <a:lnTo>
                    <a:pt x="1505" y="994"/>
                  </a:lnTo>
                  <a:cubicBezTo>
                    <a:pt x="1832" y="1193"/>
                    <a:pt x="2102" y="1633"/>
                    <a:pt x="2102" y="2002"/>
                  </a:cubicBezTo>
                  <a:lnTo>
                    <a:pt x="2102" y="2598"/>
                  </a:lnTo>
                  <a:cubicBezTo>
                    <a:pt x="2102" y="2655"/>
                    <a:pt x="2102" y="2698"/>
                    <a:pt x="2073" y="2726"/>
                  </a:cubicBezTo>
                  <a:cubicBezTo>
                    <a:pt x="2073" y="2740"/>
                    <a:pt x="2073" y="2740"/>
                    <a:pt x="2059" y="2769"/>
                  </a:cubicBezTo>
                  <a:cubicBezTo>
                    <a:pt x="2059" y="2783"/>
                    <a:pt x="2045" y="2811"/>
                    <a:pt x="2045" y="2840"/>
                  </a:cubicBezTo>
                  <a:cubicBezTo>
                    <a:pt x="2045" y="2854"/>
                    <a:pt x="2031" y="2854"/>
                    <a:pt x="2031" y="2868"/>
                  </a:cubicBezTo>
                  <a:cubicBezTo>
                    <a:pt x="2002" y="2882"/>
                    <a:pt x="2002" y="2911"/>
                    <a:pt x="1988" y="2925"/>
                  </a:cubicBezTo>
                  <a:cubicBezTo>
                    <a:pt x="1974" y="2939"/>
                    <a:pt x="1974" y="2939"/>
                    <a:pt x="1960" y="2939"/>
                  </a:cubicBezTo>
                  <a:lnTo>
                    <a:pt x="1917" y="2982"/>
                  </a:lnTo>
                  <a:lnTo>
                    <a:pt x="2329" y="2726"/>
                  </a:lnTo>
                  <a:cubicBezTo>
                    <a:pt x="2428" y="2669"/>
                    <a:pt x="2499" y="2527"/>
                    <a:pt x="2499" y="2357"/>
                  </a:cubicBezTo>
                  <a:lnTo>
                    <a:pt x="2499" y="1747"/>
                  </a:lnTo>
                  <a:cubicBezTo>
                    <a:pt x="2528" y="1377"/>
                    <a:pt x="2258" y="937"/>
                    <a:pt x="1931" y="739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1611;p71"/>
            <p:cNvSpPr/>
            <p:nvPr/>
          </p:nvSpPr>
          <p:spPr>
            <a:xfrm>
              <a:off x="1672847" y="2775549"/>
              <a:ext cx="127322" cy="155099"/>
            </a:xfrm>
            <a:custGeom>
              <a:avLst/>
              <a:gdLst/>
              <a:ahLst/>
              <a:cxnLst/>
              <a:rect l="l" t="t" r="r" b="b"/>
              <a:pathLst>
                <a:path w="2273" h="2769" extrusionOk="0">
                  <a:moveTo>
                    <a:pt x="2159" y="2655"/>
                  </a:moveTo>
                  <a:cubicBezTo>
                    <a:pt x="2187" y="2627"/>
                    <a:pt x="2187" y="2612"/>
                    <a:pt x="2201" y="2598"/>
                  </a:cubicBezTo>
                  <a:cubicBezTo>
                    <a:pt x="2201" y="2570"/>
                    <a:pt x="2215" y="2570"/>
                    <a:pt x="2215" y="2556"/>
                  </a:cubicBezTo>
                  <a:cubicBezTo>
                    <a:pt x="2230" y="2541"/>
                    <a:pt x="2230" y="2499"/>
                    <a:pt x="2230" y="2485"/>
                  </a:cubicBezTo>
                  <a:cubicBezTo>
                    <a:pt x="2230" y="2470"/>
                    <a:pt x="2230" y="2470"/>
                    <a:pt x="2258" y="2456"/>
                  </a:cubicBezTo>
                  <a:cubicBezTo>
                    <a:pt x="2258" y="2414"/>
                    <a:pt x="2272" y="2371"/>
                    <a:pt x="2272" y="2328"/>
                  </a:cubicBezTo>
                  <a:lnTo>
                    <a:pt x="2272" y="1732"/>
                  </a:lnTo>
                  <a:cubicBezTo>
                    <a:pt x="2272" y="1349"/>
                    <a:pt x="2002" y="894"/>
                    <a:pt x="1690" y="710"/>
                  </a:cubicBezTo>
                  <a:lnTo>
                    <a:pt x="583" y="71"/>
                  </a:lnTo>
                  <a:cubicBezTo>
                    <a:pt x="554" y="57"/>
                    <a:pt x="497" y="43"/>
                    <a:pt x="455" y="28"/>
                  </a:cubicBezTo>
                  <a:lnTo>
                    <a:pt x="426" y="28"/>
                  </a:lnTo>
                  <a:cubicBezTo>
                    <a:pt x="412" y="28"/>
                    <a:pt x="370" y="0"/>
                    <a:pt x="355" y="0"/>
                  </a:cubicBezTo>
                  <a:lnTo>
                    <a:pt x="313" y="0"/>
                  </a:lnTo>
                  <a:lnTo>
                    <a:pt x="270" y="0"/>
                  </a:lnTo>
                  <a:cubicBezTo>
                    <a:pt x="242" y="0"/>
                    <a:pt x="242" y="28"/>
                    <a:pt x="228" y="28"/>
                  </a:cubicBezTo>
                  <a:cubicBezTo>
                    <a:pt x="213" y="28"/>
                    <a:pt x="199" y="43"/>
                    <a:pt x="171" y="43"/>
                  </a:cubicBezTo>
                  <a:cubicBezTo>
                    <a:pt x="71" y="99"/>
                    <a:pt x="0" y="241"/>
                    <a:pt x="0" y="412"/>
                  </a:cubicBezTo>
                  <a:lnTo>
                    <a:pt x="0" y="1022"/>
                  </a:lnTo>
                  <a:cubicBezTo>
                    <a:pt x="0" y="1391"/>
                    <a:pt x="270" y="1832"/>
                    <a:pt x="583" y="2030"/>
                  </a:cubicBezTo>
                  <a:lnTo>
                    <a:pt x="1690" y="2669"/>
                  </a:lnTo>
                  <a:cubicBezTo>
                    <a:pt x="1860" y="2769"/>
                    <a:pt x="2045" y="2769"/>
                    <a:pt x="2144" y="2669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1612;p71"/>
            <p:cNvSpPr/>
            <p:nvPr/>
          </p:nvSpPr>
          <p:spPr>
            <a:xfrm>
              <a:off x="1681585" y="2759642"/>
              <a:ext cx="141606" cy="167029"/>
            </a:xfrm>
            <a:custGeom>
              <a:avLst/>
              <a:gdLst/>
              <a:ahLst/>
              <a:cxnLst/>
              <a:rect l="l" t="t" r="r" b="b"/>
              <a:pathLst>
                <a:path w="2528" h="2982" extrusionOk="0">
                  <a:moveTo>
                    <a:pt x="1946" y="753"/>
                  </a:moveTo>
                  <a:lnTo>
                    <a:pt x="838" y="114"/>
                  </a:lnTo>
                  <a:cubicBezTo>
                    <a:pt x="682" y="14"/>
                    <a:pt x="526" y="0"/>
                    <a:pt x="412" y="71"/>
                  </a:cubicBezTo>
                  <a:lnTo>
                    <a:pt x="1" y="327"/>
                  </a:lnTo>
                  <a:lnTo>
                    <a:pt x="1" y="327"/>
                  </a:lnTo>
                  <a:cubicBezTo>
                    <a:pt x="15" y="327"/>
                    <a:pt x="43" y="298"/>
                    <a:pt x="57" y="298"/>
                  </a:cubicBezTo>
                  <a:cubicBezTo>
                    <a:pt x="72" y="298"/>
                    <a:pt x="72" y="284"/>
                    <a:pt x="100" y="284"/>
                  </a:cubicBezTo>
                  <a:lnTo>
                    <a:pt x="143" y="284"/>
                  </a:lnTo>
                  <a:lnTo>
                    <a:pt x="185" y="284"/>
                  </a:lnTo>
                  <a:cubicBezTo>
                    <a:pt x="199" y="284"/>
                    <a:pt x="228" y="298"/>
                    <a:pt x="256" y="298"/>
                  </a:cubicBezTo>
                  <a:lnTo>
                    <a:pt x="285" y="298"/>
                  </a:lnTo>
                  <a:cubicBezTo>
                    <a:pt x="327" y="327"/>
                    <a:pt x="356" y="341"/>
                    <a:pt x="412" y="355"/>
                  </a:cubicBezTo>
                  <a:lnTo>
                    <a:pt x="1520" y="994"/>
                  </a:lnTo>
                  <a:cubicBezTo>
                    <a:pt x="1832" y="1193"/>
                    <a:pt x="2102" y="1633"/>
                    <a:pt x="2102" y="2002"/>
                  </a:cubicBezTo>
                  <a:lnTo>
                    <a:pt x="2102" y="2612"/>
                  </a:lnTo>
                  <a:cubicBezTo>
                    <a:pt x="2102" y="2669"/>
                    <a:pt x="2102" y="2698"/>
                    <a:pt x="2088" y="2740"/>
                  </a:cubicBezTo>
                  <a:cubicBezTo>
                    <a:pt x="2088" y="2754"/>
                    <a:pt x="2088" y="2754"/>
                    <a:pt x="2059" y="2769"/>
                  </a:cubicBezTo>
                  <a:cubicBezTo>
                    <a:pt x="2059" y="2783"/>
                    <a:pt x="2045" y="2825"/>
                    <a:pt x="2045" y="2840"/>
                  </a:cubicBezTo>
                  <a:cubicBezTo>
                    <a:pt x="2045" y="2854"/>
                    <a:pt x="2031" y="2854"/>
                    <a:pt x="2031" y="2882"/>
                  </a:cubicBezTo>
                  <a:cubicBezTo>
                    <a:pt x="2017" y="2896"/>
                    <a:pt x="2017" y="2911"/>
                    <a:pt x="1988" y="2925"/>
                  </a:cubicBezTo>
                  <a:cubicBezTo>
                    <a:pt x="1974" y="2953"/>
                    <a:pt x="1974" y="2953"/>
                    <a:pt x="1960" y="2953"/>
                  </a:cubicBezTo>
                  <a:lnTo>
                    <a:pt x="1917" y="2982"/>
                  </a:lnTo>
                  <a:lnTo>
                    <a:pt x="2329" y="2740"/>
                  </a:lnTo>
                  <a:cubicBezTo>
                    <a:pt x="2443" y="2683"/>
                    <a:pt x="2514" y="2541"/>
                    <a:pt x="2514" y="2357"/>
                  </a:cubicBezTo>
                  <a:lnTo>
                    <a:pt x="2514" y="1761"/>
                  </a:lnTo>
                  <a:cubicBezTo>
                    <a:pt x="2528" y="1391"/>
                    <a:pt x="2258" y="951"/>
                    <a:pt x="1946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1613;p71"/>
            <p:cNvSpPr/>
            <p:nvPr/>
          </p:nvSpPr>
          <p:spPr>
            <a:xfrm>
              <a:off x="1672847" y="2610932"/>
              <a:ext cx="127322" cy="155099"/>
            </a:xfrm>
            <a:custGeom>
              <a:avLst/>
              <a:gdLst/>
              <a:ahLst/>
              <a:cxnLst/>
              <a:rect l="l" t="t" r="r" b="b"/>
              <a:pathLst>
                <a:path w="2273" h="2769" extrusionOk="0">
                  <a:moveTo>
                    <a:pt x="2159" y="2641"/>
                  </a:moveTo>
                  <a:cubicBezTo>
                    <a:pt x="2187" y="2627"/>
                    <a:pt x="2187" y="2612"/>
                    <a:pt x="2201" y="2584"/>
                  </a:cubicBezTo>
                  <a:cubicBezTo>
                    <a:pt x="2201" y="2570"/>
                    <a:pt x="2215" y="2570"/>
                    <a:pt x="2215" y="2556"/>
                  </a:cubicBezTo>
                  <a:cubicBezTo>
                    <a:pt x="2230" y="2541"/>
                    <a:pt x="2230" y="2499"/>
                    <a:pt x="2230" y="2485"/>
                  </a:cubicBezTo>
                  <a:cubicBezTo>
                    <a:pt x="2230" y="2470"/>
                    <a:pt x="2258" y="2470"/>
                    <a:pt x="2258" y="2442"/>
                  </a:cubicBezTo>
                  <a:cubicBezTo>
                    <a:pt x="2258" y="2414"/>
                    <a:pt x="2272" y="2357"/>
                    <a:pt x="2272" y="2329"/>
                  </a:cubicBezTo>
                  <a:lnTo>
                    <a:pt x="2272" y="1718"/>
                  </a:lnTo>
                  <a:cubicBezTo>
                    <a:pt x="2272" y="1349"/>
                    <a:pt x="2002" y="909"/>
                    <a:pt x="1690" y="710"/>
                  </a:cubicBezTo>
                  <a:lnTo>
                    <a:pt x="583" y="71"/>
                  </a:lnTo>
                  <a:cubicBezTo>
                    <a:pt x="554" y="57"/>
                    <a:pt x="497" y="28"/>
                    <a:pt x="455" y="14"/>
                  </a:cubicBezTo>
                  <a:lnTo>
                    <a:pt x="426" y="14"/>
                  </a:lnTo>
                  <a:cubicBezTo>
                    <a:pt x="412" y="14"/>
                    <a:pt x="370" y="0"/>
                    <a:pt x="355" y="0"/>
                  </a:cubicBezTo>
                  <a:lnTo>
                    <a:pt x="313" y="0"/>
                  </a:lnTo>
                  <a:lnTo>
                    <a:pt x="270" y="0"/>
                  </a:lnTo>
                  <a:cubicBezTo>
                    <a:pt x="242" y="0"/>
                    <a:pt x="242" y="14"/>
                    <a:pt x="228" y="14"/>
                  </a:cubicBezTo>
                  <a:cubicBezTo>
                    <a:pt x="213" y="14"/>
                    <a:pt x="199" y="28"/>
                    <a:pt x="171" y="28"/>
                  </a:cubicBezTo>
                  <a:cubicBezTo>
                    <a:pt x="71" y="85"/>
                    <a:pt x="0" y="227"/>
                    <a:pt x="0" y="412"/>
                  </a:cubicBezTo>
                  <a:lnTo>
                    <a:pt x="0" y="1008"/>
                  </a:lnTo>
                  <a:cubicBezTo>
                    <a:pt x="0" y="1377"/>
                    <a:pt x="270" y="1846"/>
                    <a:pt x="583" y="2016"/>
                  </a:cubicBezTo>
                  <a:lnTo>
                    <a:pt x="1690" y="2655"/>
                  </a:lnTo>
                  <a:cubicBezTo>
                    <a:pt x="1860" y="2769"/>
                    <a:pt x="2045" y="2769"/>
                    <a:pt x="2144" y="2655"/>
                  </a:cubicBezTo>
                  <a:cubicBezTo>
                    <a:pt x="2144" y="2655"/>
                    <a:pt x="2159" y="2655"/>
                    <a:pt x="2159" y="2641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1614;p71"/>
            <p:cNvSpPr/>
            <p:nvPr/>
          </p:nvSpPr>
          <p:spPr>
            <a:xfrm>
              <a:off x="1681585" y="2595024"/>
              <a:ext cx="141606" cy="167029"/>
            </a:xfrm>
            <a:custGeom>
              <a:avLst/>
              <a:gdLst/>
              <a:ahLst/>
              <a:cxnLst/>
              <a:rect l="l" t="t" r="r" b="b"/>
              <a:pathLst>
                <a:path w="2528" h="2982" extrusionOk="0">
                  <a:moveTo>
                    <a:pt x="1946" y="738"/>
                  </a:moveTo>
                  <a:lnTo>
                    <a:pt x="838" y="99"/>
                  </a:lnTo>
                  <a:cubicBezTo>
                    <a:pt x="682" y="14"/>
                    <a:pt x="526" y="0"/>
                    <a:pt x="412" y="71"/>
                  </a:cubicBezTo>
                  <a:lnTo>
                    <a:pt x="1" y="312"/>
                  </a:lnTo>
                  <a:lnTo>
                    <a:pt x="1" y="312"/>
                  </a:lnTo>
                  <a:cubicBezTo>
                    <a:pt x="15" y="312"/>
                    <a:pt x="43" y="298"/>
                    <a:pt x="57" y="298"/>
                  </a:cubicBezTo>
                  <a:cubicBezTo>
                    <a:pt x="72" y="298"/>
                    <a:pt x="72" y="284"/>
                    <a:pt x="100" y="284"/>
                  </a:cubicBezTo>
                  <a:lnTo>
                    <a:pt x="143" y="284"/>
                  </a:lnTo>
                  <a:lnTo>
                    <a:pt x="185" y="284"/>
                  </a:lnTo>
                  <a:cubicBezTo>
                    <a:pt x="199" y="284"/>
                    <a:pt x="228" y="298"/>
                    <a:pt x="256" y="298"/>
                  </a:cubicBezTo>
                  <a:lnTo>
                    <a:pt x="285" y="298"/>
                  </a:lnTo>
                  <a:cubicBezTo>
                    <a:pt x="327" y="312"/>
                    <a:pt x="356" y="327"/>
                    <a:pt x="412" y="355"/>
                  </a:cubicBezTo>
                  <a:lnTo>
                    <a:pt x="1520" y="994"/>
                  </a:lnTo>
                  <a:cubicBezTo>
                    <a:pt x="1832" y="1193"/>
                    <a:pt x="2102" y="1633"/>
                    <a:pt x="2102" y="2002"/>
                  </a:cubicBezTo>
                  <a:lnTo>
                    <a:pt x="2102" y="2598"/>
                  </a:lnTo>
                  <a:cubicBezTo>
                    <a:pt x="2102" y="2655"/>
                    <a:pt x="2102" y="2698"/>
                    <a:pt x="2088" y="2726"/>
                  </a:cubicBezTo>
                  <a:cubicBezTo>
                    <a:pt x="2088" y="2740"/>
                    <a:pt x="2088" y="2740"/>
                    <a:pt x="2059" y="2769"/>
                  </a:cubicBezTo>
                  <a:cubicBezTo>
                    <a:pt x="2059" y="2783"/>
                    <a:pt x="2045" y="2811"/>
                    <a:pt x="2045" y="2840"/>
                  </a:cubicBezTo>
                  <a:cubicBezTo>
                    <a:pt x="2045" y="2854"/>
                    <a:pt x="2031" y="2854"/>
                    <a:pt x="2031" y="2868"/>
                  </a:cubicBezTo>
                  <a:cubicBezTo>
                    <a:pt x="2017" y="2882"/>
                    <a:pt x="2017" y="2911"/>
                    <a:pt x="1988" y="2925"/>
                  </a:cubicBezTo>
                  <a:cubicBezTo>
                    <a:pt x="1974" y="2939"/>
                    <a:pt x="1974" y="2939"/>
                    <a:pt x="1960" y="2939"/>
                  </a:cubicBezTo>
                  <a:lnTo>
                    <a:pt x="1917" y="2982"/>
                  </a:lnTo>
                  <a:lnTo>
                    <a:pt x="2329" y="2726"/>
                  </a:lnTo>
                  <a:cubicBezTo>
                    <a:pt x="2443" y="2669"/>
                    <a:pt x="2514" y="2527"/>
                    <a:pt x="2514" y="2357"/>
                  </a:cubicBezTo>
                  <a:lnTo>
                    <a:pt x="2514" y="1746"/>
                  </a:lnTo>
                  <a:cubicBezTo>
                    <a:pt x="2528" y="1377"/>
                    <a:pt x="2258" y="937"/>
                    <a:pt x="1946" y="738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1615;p71"/>
            <p:cNvSpPr/>
            <p:nvPr/>
          </p:nvSpPr>
          <p:spPr>
            <a:xfrm>
              <a:off x="1673631" y="2445473"/>
              <a:ext cx="127322" cy="155155"/>
            </a:xfrm>
            <a:custGeom>
              <a:avLst/>
              <a:gdLst/>
              <a:ahLst/>
              <a:cxnLst/>
              <a:rect l="l" t="t" r="r" b="b"/>
              <a:pathLst>
                <a:path w="2273" h="2770" extrusionOk="0">
                  <a:moveTo>
                    <a:pt x="2173" y="2656"/>
                  </a:moveTo>
                  <a:cubicBezTo>
                    <a:pt x="2187" y="2627"/>
                    <a:pt x="2187" y="2613"/>
                    <a:pt x="2201" y="2599"/>
                  </a:cubicBezTo>
                  <a:cubicBezTo>
                    <a:pt x="2201" y="2571"/>
                    <a:pt x="2230" y="2571"/>
                    <a:pt x="2230" y="2556"/>
                  </a:cubicBezTo>
                  <a:cubicBezTo>
                    <a:pt x="2244" y="2542"/>
                    <a:pt x="2244" y="2514"/>
                    <a:pt x="2244" y="2486"/>
                  </a:cubicBezTo>
                  <a:cubicBezTo>
                    <a:pt x="2244" y="2471"/>
                    <a:pt x="2244" y="2471"/>
                    <a:pt x="2258" y="2457"/>
                  </a:cubicBezTo>
                  <a:cubicBezTo>
                    <a:pt x="2258" y="2415"/>
                    <a:pt x="2272" y="2372"/>
                    <a:pt x="2272" y="2329"/>
                  </a:cubicBezTo>
                  <a:lnTo>
                    <a:pt x="2272" y="1733"/>
                  </a:lnTo>
                  <a:cubicBezTo>
                    <a:pt x="2272" y="1350"/>
                    <a:pt x="2003" y="910"/>
                    <a:pt x="1690" y="711"/>
                  </a:cubicBezTo>
                  <a:lnTo>
                    <a:pt x="583" y="72"/>
                  </a:lnTo>
                  <a:cubicBezTo>
                    <a:pt x="554" y="58"/>
                    <a:pt x="498" y="43"/>
                    <a:pt x="469" y="29"/>
                  </a:cubicBezTo>
                  <a:lnTo>
                    <a:pt x="427" y="29"/>
                  </a:lnTo>
                  <a:cubicBezTo>
                    <a:pt x="412" y="29"/>
                    <a:pt x="370" y="1"/>
                    <a:pt x="356" y="1"/>
                  </a:cubicBezTo>
                  <a:lnTo>
                    <a:pt x="327" y="1"/>
                  </a:lnTo>
                  <a:lnTo>
                    <a:pt x="270" y="1"/>
                  </a:lnTo>
                  <a:cubicBezTo>
                    <a:pt x="256" y="1"/>
                    <a:pt x="256" y="29"/>
                    <a:pt x="228" y="29"/>
                  </a:cubicBezTo>
                  <a:cubicBezTo>
                    <a:pt x="214" y="29"/>
                    <a:pt x="199" y="43"/>
                    <a:pt x="185" y="43"/>
                  </a:cubicBezTo>
                  <a:cubicBezTo>
                    <a:pt x="72" y="100"/>
                    <a:pt x="1" y="242"/>
                    <a:pt x="1" y="413"/>
                  </a:cubicBezTo>
                  <a:lnTo>
                    <a:pt x="1" y="1023"/>
                  </a:lnTo>
                  <a:cubicBezTo>
                    <a:pt x="1" y="1392"/>
                    <a:pt x="270" y="1847"/>
                    <a:pt x="583" y="2031"/>
                  </a:cubicBezTo>
                  <a:lnTo>
                    <a:pt x="1690" y="2670"/>
                  </a:lnTo>
                  <a:cubicBezTo>
                    <a:pt x="1861" y="2769"/>
                    <a:pt x="2045" y="2769"/>
                    <a:pt x="2145" y="2670"/>
                  </a:cubicBezTo>
                  <a:cubicBezTo>
                    <a:pt x="2130" y="2670"/>
                    <a:pt x="2145" y="2670"/>
                    <a:pt x="2173" y="2656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1616;p71"/>
            <p:cNvSpPr/>
            <p:nvPr/>
          </p:nvSpPr>
          <p:spPr>
            <a:xfrm>
              <a:off x="1682369" y="2429566"/>
              <a:ext cx="141662" cy="167085"/>
            </a:xfrm>
            <a:custGeom>
              <a:avLst/>
              <a:gdLst/>
              <a:ahLst/>
              <a:cxnLst/>
              <a:rect l="l" t="t" r="r" b="b"/>
              <a:pathLst>
                <a:path w="2529" h="2983" extrusionOk="0">
                  <a:moveTo>
                    <a:pt x="1946" y="753"/>
                  </a:moveTo>
                  <a:lnTo>
                    <a:pt x="839" y="114"/>
                  </a:lnTo>
                  <a:cubicBezTo>
                    <a:pt x="682" y="29"/>
                    <a:pt x="526" y="1"/>
                    <a:pt x="413" y="72"/>
                  </a:cubicBezTo>
                  <a:lnTo>
                    <a:pt x="1" y="327"/>
                  </a:lnTo>
                  <a:lnTo>
                    <a:pt x="1" y="327"/>
                  </a:lnTo>
                  <a:cubicBezTo>
                    <a:pt x="29" y="313"/>
                    <a:pt x="43" y="313"/>
                    <a:pt x="58" y="313"/>
                  </a:cubicBezTo>
                  <a:cubicBezTo>
                    <a:pt x="72" y="313"/>
                    <a:pt x="72" y="285"/>
                    <a:pt x="100" y="285"/>
                  </a:cubicBezTo>
                  <a:lnTo>
                    <a:pt x="143" y="285"/>
                  </a:lnTo>
                  <a:lnTo>
                    <a:pt x="185" y="285"/>
                  </a:lnTo>
                  <a:cubicBezTo>
                    <a:pt x="200" y="285"/>
                    <a:pt x="242" y="313"/>
                    <a:pt x="256" y="313"/>
                  </a:cubicBezTo>
                  <a:lnTo>
                    <a:pt x="299" y="313"/>
                  </a:lnTo>
                  <a:cubicBezTo>
                    <a:pt x="327" y="327"/>
                    <a:pt x="370" y="342"/>
                    <a:pt x="413" y="356"/>
                  </a:cubicBezTo>
                  <a:lnTo>
                    <a:pt x="1520" y="995"/>
                  </a:lnTo>
                  <a:cubicBezTo>
                    <a:pt x="1832" y="1194"/>
                    <a:pt x="2102" y="1634"/>
                    <a:pt x="2102" y="2017"/>
                  </a:cubicBezTo>
                  <a:lnTo>
                    <a:pt x="2102" y="2613"/>
                  </a:lnTo>
                  <a:cubicBezTo>
                    <a:pt x="2102" y="2670"/>
                    <a:pt x="2102" y="2699"/>
                    <a:pt x="2088" y="2741"/>
                  </a:cubicBezTo>
                  <a:cubicBezTo>
                    <a:pt x="2088" y="2755"/>
                    <a:pt x="2088" y="2755"/>
                    <a:pt x="2074" y="2770"/>
                  </a:cubicBezTo>
                  <a:cubicBezTo>
                    <a:pt x="2074" y="2798"/>
                    <a:pt x="2045" y="2826"/>
                    <a:pt x="2045" y="2840"/>
                  </a:cubicBezTo>
                  <a:cubicBezTo>
                    <a:pt x="2045" y="2855"/>
                    <a:pt x="2031" y="2855"/>
                    <a:pt x="2031" y="2883"/>
                  </a:cubicBezTo>
                  <a:cubicBezTo>
                    <a:pt x="2017" y="2897"/>
                    <a:pt x="2017" y="2911"/>
                    <a:pt x="2003" y="2926"/>
                  </a:cubicBezTo>
                  <a:cubicBezTo>
                    <a:pt x="1974" y="2954"/>
                    <a:pt x="1974" y="2954"/>
                    <a:pt x="1960" y="2954"/>
                  </a:cubicBezTo>
                  <a:lnTo>
                    <a:pt x="1932" y="2982"/>
                  </a:lnTo>
                  <a:lnTo>
                    <a:pt x="2329" y="2741"/>
                  </a:lnTo>
                  <a:cubicBezTo>
                    <a:pt x="2443" y="2684"/>
                    <a:pt x="2514" y="2542"/>
                    <a:pt x="2514" y="2358"/>
                  </a:cubicBezTo>
                  <a:lnTo>
                    <a:pt x="2514" y="1761"/>
                  </a:lnTo>
                  <a:cubicBezTo>
                    <a:pt x="2528" y="1406"/>
                    <a:pt x="2258" y="952"/>
                    <a:pt x="1946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1617;p71"/>
            <p:cNvSpPr/>
            <p:nvPr/>
          </p:nvSpPr>
          <p:spPr>
            <a:xfrm>
              <a:off x="1845424" y="3041156"/>
              <a:ext cx="127322" cy="155099"/>
            </a:xfrm>
            <a:custGeom>
              <a:avLst/>
              <a:gdLst/>
              <a:ahLst/>
              <a:cxnLst/>
              <a:rect l="l" t="t" r="r" b="b"/>
              <a:pathLst>
                <a:path w="2273" h="2769" extrusionOk="0">
                  <a:moveTo>
                    <a:pt x="2173" y="2641"/>
                  </a:moveTo>
                  <a:cubicBezTo>
                    <a:pt x="2187" y="2627"/>
                    <a:pt x="2187" y="2613"/>
                    <a:pt x="2215" y="2584"/>
                  </a:cubicBezTo>
                  <a:cubicBezTo>
                    <a:pt x="2215" y="2570"/>
                    <a:pt x="2230" y="2570"/>
                    <a:pt x="2230" y="2556"/>
                  </a:cubicBezTo>
                  <a:cubicBezTo>
                    <a:pt x="2244" y="2542"/>
                    <a:pt x="2244" y="2527"/>
                    <a:pt x="2244" y="2485"/>
                  </a:cubicBezTo>
                  <a:cubicBezTo>
                    <a:pt x="2244" y="2471"/>
                    <a:pt x="2258" y="2471"/>
                    <a:pt x="2258" y="2456"/>
                  </a:cubicBezTo>
                  <a:cubicBezTo>
                    <a:pt x="2258" y="2414"/>
                    <a:pt x="2272" y="2357"/>
                    <a:pt x="2272" y="2329"/>
                  </a:cubicBezTo>
                  <a:lnTo>
                    <a:pt x="2272" y="1718"/>
                  </a:lnTo>
                  <a:cubicBezTo>
                    <a:pt x="2272" y="1349"/>
                    <a:pt x="2017" y="909"/>
                    <a:pt x="1690" y="710"/>
                  </a:cubicBezTo>
                  <a:lnTo>
                    <a:pt x="597" y="71"/>
                  </a:lnTo>
                  <a:cubicBezTo>
                    <a:pt x="554" y="57"/>
                    <a:pt x="497" y="43"/>
                    <a:pt x="469" y="14"/>
                  </a:cubicBezTo>
                  <a:lnTo>
                    <a:pt x="426" y="14"/>
                  </a:lnTo>
                  <a:cubicBezTo>
                    <a:pt x="412" y="14"/>
                    <a:pt x="384" y="0"/>
                    <a:pt x="355" y="0"/>
                  </a:cubicBezTo>
                  <a:lnTo>
                    <a:pt x="327" y="0"/>
                  </a:lnTo>
                  <a:lnTo>
                    <a:pt x="270" y="0"/>
                  </a:lnTo>
                  <a:cubicBezTo>
                    <a:pt x="256" y="0"/>
                    <a:pt x="256" y="14"/>
                    <a:pt x="242" y="14"/>
                  </a:cubicBezTo>
                  <a:cubicBezTo>
                    <a:pt x="213" y="14"/>
                    <a:pt x="199" y="43"/>
                    <a:pt x="185" y="43"/>
                  </a:cubicBezTo>
                  <a:cubicBezTo>
                    <a:pt x="71" y="85"/>
                    <a:pt x="0" y="227"/>
                    <a:pt x="0" y="412"/>
                  </a:cubicBezTo>
                  <a:lnTo>
                    <a:pt x="0" y="1008"/>
                  </a:lnTo>
                  <a:cubicBezTo>
                    <a:pt x="0" y="1392"/>
                    <a:pt x="270" y="1846"/>
                    <a:pt x="597" y="2030"/>
                  </a:cubicBezTo>
                  <a:lnTo>
                    <a:pt x="1690" y="2669"/>
                  </a:lnTo>
                  <a:cubicBezTo>
                    <a:pt x="1875" y="2769"/>
                    <a:pt x="2045" y="2769"/>
                    <a:pt x="2159" y="2684"/>
                  </a:cubicBezTo>
                  <a:cubicBezTo>
                    <a:pt x="2159" y="2669"/>
                    <a:pt x="2159" y="2641"/>
                    <a:pt x="2173" y="2641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1618;p71"/>
            <p:cNvSpPr/>
            <p:nvPr/>
          </p:nvSpPr>
          <p:spPr>
            <a:xfrm>
              <a:off x="1855731" y="3025249"/>
              <a:ext cx="140038" cy="167813"/>
            </a:xfrm>
            <a:custGeom>
              <a:avLst/>
              <a:gdLst/>
              <a:ahLst/>
              <a:cxnLst/>
              <a:rect l="l" t="t" r="r" b="b"/>
              <a:pathLst>
                <a:path w="2500" h="2996" extrusionOk="0">
                  <a:moveTo>
                    <a:pt x="1918" y="753"/>
                  </a:moveTo>
                  <a:lnTo>
                    <a:pt x="810" y="114"/>
                  </a:lnTo>
                  <a:cubicBezTo>
                    <a:pt x="654" y="14"/>
                    <a:pt x="512" y="0"/>
                    <a:pt x="413" y="71"/>
                  </a:cubicBezTo>
                  <a:lnTo>
                    <a:pt x="1" y="327"/>
                  </a:lnTo>
                  <a:lnTo>
                    <a:pt x="1" y="327"/>
                  </a:lnTo>
                  <a:cubicBezTo>
                    <a:pt x="15" y="327"/>
                    <a:pt x="44" y="298"/>
                    <a:pt x="58" y="298"/>
                  </a:cubicBezTo>
                  <a:cubicBezTo>
                    <a:pt x="72" y="298"/>
                    <a:pt x="72" y="284"/>
                    <a:pt x="86" y="284"/>
                  </a:cubicBezTo>
                  <a:lnTo>
                    <a:pt x="143" y="284"/>
                  </a:lnTo>
                  <a:lnTo>
                    <a:pt x="186" y="284"/>
                  </a:lnTo>
                  <a:cubicBezTo>
                    <a:pt x="200" y="284"/>
                    <a:pt x="228" y="298"/>
                    <a:pt x="257" y="298"/>
                  </a:cubicBezTo>
                  <a:lnTo>
                    <a:pt x="285" y="298"/>
                  </a:lnTo>
                  <a:cubicBezTo>
                    <a:pt x="328" y="327"/>
                    <a:pt x="356" y="341"/>
                    <a:pt x="413" y="355"/>
                  </a:cubicBezTo>
                  <a:lnTo>
                    <a:pt x="1506" y="994"/>
                  </a:lnTo>
                  <a:cubicBezTo>
                    <a:pt x="1833" y="1193"/>
                    <a:pt x="2102" y="1633"/>
                    <a:pt x="2102" y="2002"/>
                  </a:cubicBezTo>
                  <a:lnTo>
                    <a:pt x="2102" y="2613"/>
                  </a:lnTo>
                  <a:cubicBezTo>
                    <a:pt x="2102" y="2655"/>
                    <a:pt x="2102" y="2698"/>
                    <a:pt x="2074" y="2726"/>
                  </a:cubicBezTo>
                  <a:cubicBezTo>
                    <a:pt x="2074" y="2755"/>
                    <a:pt x="2060" y="2769"/>
                    <a:pt x="2060" y="2769"/>
                  </a:cubicBezTo>
                  <a:cubicBezTo>
                    <a:pt x="2060" y="2783"/>
                    <a:pt x="2046" y="2826"/>
                    <a:pt x="2046" y="2840"/>
                  </a:cubicBezTo>
                  <a:cubicBezTo>
                    <a:pt x="2046" y="2854"/>
                    <a:pt x="2031" y="2854"/>
                    <a:pt x="2031" y="2868"/>
                  </a:cubicBezTo>
                  <a:cubicBezTo>
                    <a:pt x="2003" y="2897"/>
                    <a:pt x="2003" y="2911"/>
                    <a:pt x="1989" y="2925"/>
                  </a:cubicBezTo>
                  <a:lnTo>
                    <a:pt x="1960" y="2968"/>
                  </a:lnTo>
                  <a:lnTo>
                    <a:pt x="1918" y="2996"/>
                  </a:lnTo>
                  <a:lnTo>
                    <a:pt x="2329" y="2755"/>
                  </a:lnTo>
                  <a:cubicBezTo>
                    <a:pt x="2429" y="2698"/>
                    <a:pt x="2500" y="2556"/>
                    <a:pt x="2500" y="2371"/>
                  </a:cubicBezTo>
                  <a:lnTo>
                    <a:pt x="2500" y="1775"/>
                  </a:lnTo>
                  <a:cubicBezTo>
                    <a:pt x="2500" y="1392"/>
                    <a:pt x="2244" y="937"/>
                    <a:pt x="1918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1619;p71"/>
            <p:cNvSpPr/>
            <p:nvPr/>
          </p:nvSpPr>
          <p:spPr>
            <a:xfrm>
              <a:off x="1855731" y="2878107"/>
              <a:ext cx="56" cy="5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1620;p71"/>
            <p:cNvSpPr/>
            <p:nvPr/>
          </p:nvSpPr>
          <p:spPr>
            <a:xfrm>
              <a:off x="1845424" y="2874914"/>
              <a:ext cx="127322" cy="155155"/>
            </a:xfrm>
            <a:custGeom>
              <a:avLst/>
              <a:gdLst/>
              <a:ahLst/>
              <a:cxnLst/>
              <a:rect l="l" t="t" r="r" b="b"/>
              <a:pathLst>
                <a:path w="2273" h="2770" extrusionOk="0">
                  <a:moveTo>
                    <a:pt x="2173" y="2670"/>
                  </a:moveTo>
                  <a:cubicBezTo>
                    <a:pt x="2187" y="2656"/>
                    <a:pt x="2187" y="2627"/>
                    <a:pt x="2215" y="2613"/>
                  </a:cubicBezTo>
                  <a:cubicBezTo>
                    <a:pt x="2215" y="2599"/>
                    <a:pt x="2230" y="2599"/>
                    <a:pt x="2230" y="2585"/>
                  </a:cubicBezTo>
                  <a:cubicBezTo>
                    <a:pt x="2244" y="2556"/>
                    <a:pt x="2244" y="2528"/>
                    <a:pt x="2244" y="2514"/>
                  </a:cubicBezTo>
                  <a:cubicBezTo>
                    <a:pt x="2244" y="2485"/>
                    <a:pt x="2244" y="2485"/>
                    <a:pt x="2258" y="2471"/>
                  </a:cubicBezTo>
                  <a:cubicBezTo>
                    <a:pt x="2258" y="2443"/>
                    <a:pt x="2272" y="2386"/>
                    <a:pt x="2272" y="2343"/>
                  </a:cubicBezTo>
                  <a:lnTo>
                    <a:pt x="2272" y="1747"/>
                  </a:lnTo>
                  <a:cubicBezTo>
                    <a:pt x="2272" y="1378"/>
                    <a:pt x="2017" y="909"/>
                    <a:pt x="1690" y="739"/>
                  </a:cubicBezTo>
                  <a:lnTo>
                    <a:pt x="597" y="100"/>
                  </a:lnTo>
                  <a:cubicBezTo>
                    <a:pt x="554" y="72"/>
                    <a:pt x="497" y="58"/>
                    <a:pt x="469" y="43"/>
                  </a:cubicBezTo>
                  <a:cubicBezTo>
                    <a:pt x="455" y="43"/>
                    <a:pt x="426" y="43"/>
                    <a:pt x="426" y="29"/>
                  </a:cubicBezTo>
                  <a:cubicBezTo>
                    <a:pt x="412" y="29"/>
                    <a:pt x="384" y="1"/>
                    <a:pt x="355" y="1"/>
                  </a:cubicBezTo>
                  <a:lnTo>
                    <a:pt x="327" y="1"/>
                  </a:lnTo>
                  <a:lnTo>
                    <a:pt x="270" y="1"/>
                  </a:lnTo>
                  <a:cubicBezTo>
                    <a:pt x="256" y="1"/>
                    <a:pt x="256" y="29"/>
                    <a:pt x="242" y="29"/>
                  </a:cubicBezTo>
                  <a:cubicBezTo>
                    <a:pt x="213" y="29"/>
                    <a:pt x="199" y="43"/>
                    <a:pt x="185" y="43"/>
                  </a:cubicBezTo>
                  <a:lnTo>
                    <a:pt x="185" y="43"/>
                  </a:lnTo>
                  <a:lnTo>
                    <a:pt x="185" y="43"/>
                  </a:lnTo>
                  <a:cubicBezTo>
                    <a:pt x="71" y="100"/>
                    <a:pt x="0" y="242"/>
                    <a:pt x="0" y="413"/>
                  </a:cubicBezTo>
                  <a:lnTo>
                    <a:pt x="0" y="1023"/>
                  </a:lnTo>
                  <a:cubicBezTo>
                    <a:pt x="0" y="1392"/>
                    <a:pt x="270" y="1832"/>
                    <a:pt x="597" y="2031"/>
                  </a:cubicBezTo>
                  <a:lnTo>
                    <a:pt x="1690" y="2670"/>
                  </a:lnTo>
                  <a:cubicBezTo>
                    <a:pt x="1875" y="2769"/>
                    <a:pt x="2045" y="2769"/>
                    <a:pt x="2159" y="2670"/>
                  </a:cubicBezTo>
                  <a:cubicBezTo>
                    <a:pt x="2159" y="2684"/>
                    <a:pt x="2173" y="2670"/>
                    <a:pt x="2173" y="2670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1621;p71"/>
            <p:cNvSpPr/>
            <p:nvPr/>
          </p:nvSpPr>
          <p:spPr>
            <a:xfrm>
              <a:off x="1856571" y="2859847"/>
              <a:ext cx="140822" cy="167029"/>
            </a:xfrm>
            <a:custGeom>
              <a:avLst/>
              <a:gdLst/>
              <a:ahLst/>
              <a:cxnLst/>
              <a:rect l="l" t="t" r="r" b="b"/>
              <a:pathLst>
                <a:path w="2514" h="2982" extrusionOk="0">
                  <a:moveTo>
                    <a:pt x="1917" y="752"/>
                  </a:moveTo>
                  <a:lnTo>
                    <a:pt x="824" y="114"/>
                  </a:lnTo>
                  <a:cubicBezTo>
                    <a:pt x="653" y="28"/>
                    <a:pt x="526" y="0"/>
                    <a:pt x="412" y="85"/>
                  </a:cubicBezTo>
                  <a:lnTo>
                    <a:pt x="0" y="312"/>
                  </a:lnTo>
                  <a:cubicBezTo>
                    <a:pt x="29" y="312"/>
                    <a:pt x="43" y="284"/>
                    <a:pt x="57" y="284"/>
                  </a:cubicBezTo>
                  <a:cubicBezTo>
                    <a:pt x="71" y="284"/>
                    <a:pt x="71" y="270"/>
                    <a:pt x="100" y="270"/>
                  </a:cubicBezTo>
                  <a:lnTo>
                    <a:pt x="142" y="270"/>
                  </a:lnTo>
                  <a:lnTo>
                    <a:pt x="185" y="270"/>
                  </a:lnTo>
                  <a:cubicBezTo>
                    <a:pt x="199" y="270"/>
                    <a:pt x="213" y="284"/>
                    <a:pt x="256" y="284"/>
                  </a:cubicBezTo>
                  <a:cubicBezTo>
                    <a:pt x="270" y="284"/>
                    <a:pt x="284" y="284"/>
                    <a:pt x="284" y="312"/>
                  </a:cubicBezTo>
                  <a:cubicBezTo>
                    <a:pt x="327" y="327"/>
                    <a:pt x="355" y="341"/>
                    <a:pt x="412" y="369"/>
                  </a:cubicBezTo>
                  <a:lnTo>
                    <a:pt x="1519" y="1008"/>
                  </a:lnTo>
                  <a:cubicBezTo>
                    <a:pt x="1832" y="1193"/>
                    <a:pt x="2102" y="1647"/>
                    <a:pt x="2102" y="2016"/>
                  </a:cubicBezTo>
                  <a:lnTo>
                    <a:pt x="2102" y="2612"/>
                  </a:lnTo>
                  <a:cubicBezTo>
                    <a:pt x="2102" y="2669"/>
                    <a:pt x="2102" y="2712"/>
                    <a:pt x="2087" y="2740"/>
                  </a:cubicBezTo>
                  <a:cubicBezTo>
                    <a:pt x="2087" y="2754"/>
                    <a:pt x="2087" y="2754"/>
                    <a:pt x="2059" y="2769"/>
                  </a:cubicBezTo>
                  <a:cubicBezTo>
                    <a:pt x="2059" y="2797"/>
                    <a:pt x="2045" y="2825"/>
                    <a:pt x="2045" y="2840"/>
                  </a:cubicBezTo>
                  <a:cubicBezTo>
                    <a:pt x="2045" y="2868"/>
                    <a:pt x="2031" y="2868"/>
                    <a:pt x="2031" y="2882"/>
                  </a:cubicBezTo>
                  <a:cubicBezTo>
                    <a:pt x="2016" y="2896"/>
                    <a:pt x="2016" y="2911"/>
                    <a:pt x="1988" y="2939"/>
                  </a:cubicBezTo>
                  <a:cubicBezTo>
                    <a:pt x="1988" y="2953"/>
                    <a:pt x="1974" y="2953"/>
                    <a:pt x="1960" y="2953"/>
                  </a:cubicBezTo>
                  <a:lnTo>
                    <a:pt x="1917" y="2982"/>
                  </a:lnTo>
                  <a:lnTo>
                    <a:pt x="2329" y="2740"/>
                  </a:lnTo>
                  <a:cubicBezTo>
                    <a:pt x="2442" y="2683"/>
                    <a:pt x="2513" y="2541"/>
                    <a:pt x="2513" y="2371"/>
                  </a:cubicBezTo>
                  <a:lnTo>
                    <a:pt x="2513" y="1761"/>
                  </a:lnTo>
                  <a:cubicBezTo>
                    <a:pt x="2513" y="1391"/>
                    <a:pt x="2243" y="951"/>
                    <a:pt x="1917" y="752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1622;p71"/>
            <p:cNvSpPr/>
            <p:nvPr/>
          </p:nvSpPr>
          <p:spPr>
            <a:xfrm>
              <a:off x="1846993" y="2711080"/>
              <a:ext cx="127322" cy="155155"/>
            </a:xfrm>
            <a:custGeom>
              <a:avLst/>
              <a:gdLst/>
              <a:ahLst/>
              <a:cxnLst/>
              <a:rect l="l" t="t" r="r" b="b"/>
              <a:pathLst>
                <a:path w="2273" h="2770" extrusionOk="0">
                  <a:moveTo>
                    <a:pt x="2159" y="2642"/>
                  </a:moveTo>
                  <a:cubicBezTo>
                    <a:pt x="2173" y="2628"/>
                    <a:pt x="2173" y="2613"/>
                    <a:pt x="2202" y="2585"/>
                  </a:cubicBezTo>
                  <a:cubicBezTo>
                    <a:pt x="2202" y="2571"/>
                    <a:pt x="2216" y="2571"/>
                    <a:pt x="2216" y="2557"/>
                  </a:cubicBezTo>
                  <a:cubicBezTo>
                    <a:pt x="2230" y="2542"/>
                    <a:pt x="2230" y="2500"/>
                    <a:pt x="2230" y="2486"/>
                  </a:cubicBezTo>
                  <a:cubicBezTo>
                    <a:pt x="2230" y="2471"/>
                    <a:pt x="2244" y="2471"/>
                    <a:pt x="2244" y="2457"/>
                  </a:cubicBezTo>
                  <a:cubicBezTo>
                    <a:pt x="2244" y="2415"/>
                    <a:pt x="2273" y="2358"/>
                    <a:pt x="2273" y="2329"/>
                  </a:cubicBezTo>
                  <a:lnTo>
                    <a:pt x="2273" y="1719"/>
                  </a:lnTo>
                  <a:cubicBezTo>
                    <a:pt x="2273" y="1350"/>
                    <a:pt x="2003" y="910"/>
                    <a:pt x="1676" y="711"/>
                  </a:cubicBezTo>
                  <a:lnTo>
                    <a:pt x="583" y="72"/>
                  </a:lnTo>
                  <a:cubicBezTo>
                    <a:pt x="540" y="58"/>
                    <a:pt x="498" y="44"/>
                    <a:pt x="455" y="15"/>
                  </a:cubicBezTo>
                  <a:lnTo>
                    <a:pt x="427" y="15"/>
                  </a:lnTo>
                  <a:cubicBezTo>
                    <a:pt x="398" y="15"/>
                    <a:pt x="370" y="1"/>
                    <a:pt x="356" y="1"/>
                  </a:cubicBezTo>
                  <a:lnTo>
                    <a:pt x="313" y="1"/>
                  </a:lnTo>
                  <a:lnTo>
                    <a:pt x="256" y="1"/>
                  </a:lnTo>
                  <a:cubicBezTo>
                    <a:pt x="242" y="1"/>
                    <a:pt x="242" y="15"/>
                    <a:pt x="228" y="15"/>
                  </a:cubicBezTo>
                  <a:cubicBezTo>
                    <a:pt x="214" y="15"/>
                    <a:pt x="185" y="44"/>
                    <a:pt x="171" y="44"/>
                  </a:cubicBezTo>
                  <a:cubicBezTo>
                    <a:pt x="72" y="86"/>
                    <a:pt x="1" y="228"/>
                    <a:pt x="1" y="413"/>
                  </a:cubicBezTo>
                  <a:lnTo>
                    <a:pt x="1" y="1009"/>
                  </a:lnTo>
                  <a:cubicBezTo>
                    <a:pt x="1" y="1392"/>
                    <a:pt x="256" y="1847"/>
                    <a:pt x="583" y="2031"/>
                  </a:cubicBezTo>
                  <a:lnTo>
                    <a:pt x="1676" y="2670"/>
                  </a:lnTo>
                  <a:cubicBezTo>
                    <a:pt x="1861" y="2770"/>
                    <a:pt x="2031" y="2770"/>
                    <a:pt x="2145" y="2670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1623;p71"/>
            <p:cNvSpPr/>
            <p:nvPr/>
          </p:nvSpPr>
          <p:spPr>
            <a:xfrm>
              <a:off x="1856571" y="2695229"/>
              <a:ext cx="140822" cy="167029"/>
            </a:xfrm>
            <a:custGeom>
              <a:avLst/>
              <a:gdLst/>
              <a:ahLst/>
              <a:cxnLst/>
              <a:rect l="l" t="t" r="r" b="b"/>
              <a:pathLst>
                <a:path w="2514" h="2982" extrusionOk="0">
                  <a:moveTo>
                    <a:pt x="1917" y="738"/>
                  </a:moveTo>
                  <a:lnTo>
                    <a:pt x="824" y="99"/>
                  </a:lnTo>
                  <a:cubicBezTo>
                    <a:pt x="653" y="14"/>
                    <a:pt x="526" y="0"/>
                    <a:pt x="412" y="71"/>
                  </a:cubicBezTo>
                  <a:lnTo>
                    <a:pt x="0" y="312"/>
                  </a:lnTo>
                  <a:lnTo>
                    <a:pt x="0" y="312"/>
                  </a:lnTo>
                  <a:cubicBezTo>
                    <a:pt x="29" y="312"/>
                    <a:pt x="43" y="298"/>
                    <a:pt x="57" y="298"/>
                  </a:cubicBezTo>
                  <a:cubicBezTo>
                    <a:pt x="71" y="298"/>
                    <a:pt x="71" y="284"/>
                    <a:pt x="100" y="284"/>
                  </a:cubicBezTo>
                  <a:lnTo>
                    <a:pt x="142" y="284"/>
                  </a:lnTo>
                  <a:lnTo>
                    <a:pt x="185" y="284"/>
                  </a:lnTo>
                  <a:cubicBezTo>
                    <a:pt x="199" y="284"/>
                    <a:pt x="242" y="298"/>
                    <a:pt x="256" y="298"/>
                  </a:cubicBezTo>
                  <a:lnTo>
                    <a:pt x="284" y="298"/>
                  </a:lnTo>
                  <a:cubicBezTo>
                    <a:pt x="327" y="312"/>
                    <a:pt x="355" y="341"/>
                    <a:pt x="412" y="355"/>
                  </a:cubicBezTo>
                  <a:lnTo>
                    <a:pt x="1519" y="994"/>
                  </a:lnTo>
                  <a:cubicBezTo>
                    <a:pt x="1832" y="1193"/>
                    <a:pt x="2102" y="1633"/>
                    <a:pt x="2102" y="2002"/>
                  </a:cubicBezTo>
                  <a:lnTo>
                    <a:pt x="2102" y="2612"/>
                  </a:lnTo>
                  <a:cubicBezTo>
                    <a:pt x="2102" y="2655"/>
                    <a:pt x="2102" y="2698"/>
                    <a:pt x="2087" y="2726"/>
                  </a:cubicBezTo>
                  <a:cubicBezTo>
                    <a:pt x="2087" y="2754"/>
                    <a:pt x="2087" y="2754"/>
                    <a:pt x="2059" y="2769"/>
                  </a:cubicBezTo>
                  <a:cubicBezTo>
                    <a:pt x="2059" y="2783"/>
                    <a:pt x="2045" y="2825"/>
                    <a:pt x="2045" y="2840"/>
                  </a:cubicBezTo>
                  <a:cubicBezTo>
                    <a:pt x="2045" y="2854"/>
                    <a:pt x="2031" y="2854"/>
                    <a:pt x="2031" y="2868"/>
                  </a:cubicBezTo>
                  <a:cubicBezTo>
                    <a:pt x="2016" y="2896"/>
                    <a:pt x="2016" y="2911"/>
                    <a:pt x="1988" y="2925"/>
                  </a:cubicBezTo>
                  <a:cubicBezTo>
                    <a:pt x="1988" y="2939"/>
                    <a:pt x="1974" y="2939"/>
                    <a:pt x="1960" y="2939"/>
                  </a:cubicBezTo>
                  <a:lnTo>
                    <a:pt x="1917" y="2982"/>
                  </a:lnTo>
                  <a:lnTo>
                    <a:pt x="2329" y="2726"/>
                  </a:lnTo>
                  <a:cubicBezTo>
                    <a:pt x="2442" y="2683"/>
                    <a:pt x="2513" y="2541"/>
                    <a:pt x="2513" y="2357"/>
                  </a:cubicBezTo>
                  <a:lnTo>
                    <a:pt x="2513" y="1761"/>
                  </a:lnTo>
                  <a:cubicBezTo>
                    <a:pt x="2513" y="1391"/>
                    <a:pt x="2243" y="937"/>
                    <a:pt x="1917" y="738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1624;p71"/>
            <p:cNvSpPr/>
            <p:nvPr/>
          </p:nvSpPr>
          <p:spPr>
            <a:xfrm>
              <a:off x="1846993" y="2546518"/>
              <a:ext cx="127322" cy="155099"/>
            </a:xfrm>
            <a:custGeom>
              <a:avLst/>
              <a:gdLst/>
              <a:ahLst/>
              <a:cxnLst/>
              <a:rect l="l" t="t" r="r" b="b"/>
              <a:pathLst>
                <a:path w="2273" h="2769" extrusionOk="0">
                  <a:moveTo>
                    <a:pt x="2159" y="2641"/>
                  </a:moveTo>
                  <a:cubicBezTo>
                    <a:pt x="2173" y="2627"/>
                    <a:pt x="2173" y="2598"/>
                    <a:pt x="2202" y="2584"/>
                  </a:cubicBezTo>
                  <a:cubicBezTo>
                    <a:pt x="2202" y="2570"/>
                    <a:pt x="2216" y="2570"/>
                    <a:pt x="2216" y="2556"/>
                  </a:cubicBezTo>
                  <a:cubicBezTo>
                    <a:pt x="2230" y="2527"/>
                    <a:pt x="2230" y="2499"/>
                    <a:pt x="2230" y="2485"/>
                  </a:cubicBezTo>
                  <a:cubicBezTo>
                    <a:pt x="2230" y="2456"/>
                    <a:pt x="2230" y="2456"/>
                    <a:pt x="2244" y="2442"/>
                  </a:cubicBezTo>
                  <a:cubicBezTo>
                    <a:pt x="2244" y="2414"/>
                    <a:pt x="2273" y="2357"/>
                    <a:pt x="2273" y="2314"/>
                  </a:cubicBezTo>
                  <a:lnTo>
                    <a:pt x="2273" y="1718"/>
                  </a:lnTo>
                  <a:cubicBezTo>
                    <a:pt x="2273" y="1349"/>
                    <a:pt x="2003" y="894"/>
                    <a:pt x="1676" y="710"/>
                  </a:cubicBezTo>
                  <a:lnTo>
                    <a:pt x="583" y="71"/>
                  </a:lnTo>
                  <a:cubicBezTo>
                    <a:pt x="540" y="43"/>
                    <a:pt x="498" y="28"/>
                    <a:pt x="455" y="14"/>
                  </a:cubicBezTo>
                  <a:lnTo>
                    <a:pt x="427" y="14"/>
                  </a:lnTo>
                  <a:cubicBezTo>
                    <a:pt x="398" y="14"/>
                    <a:pt x="370" y="0"/>
                    <a:pt x="356" y="0"/>
                  </a:cubicBezTo>
                  <a:lnTo>
                    <a:pt x="313" y="0"/>
                  </a:lnTo>
                  <a:lnTo>
                    <a:pt x="256" y="0"/>
                  </a:lnTo>
                  <a:cubicBezTo>
                    <a:pt x="242" y="0"/>
                    <a:pt x="242" y="14"/>
                    <a:pt x="228" y="14"/>
                  </a:cubicBezTo>
                  <a:cubicBezTo>
                    <a:pt x="214" y="14"/>
                    <a:pt x="185" y="28"/>
                    <a:pt x="171" y="28"/>
                  </a:cubicBezTo>
                  <a:cubicBezTo>
                    <a:pt x="72" y="85"/>
                    <a:pt x="1" y="227"/>
                    <a:pt x="1" y="398"/>
                  </a:cubicBezTo>
                  <a:lnTo>
                    <a:pt x="1" y="1008"/>
                  </a:lnTo>
                  <a:cubicBezTo>
                    <a:pt x="1" y="1377"/>
                    <a:pt x="256" y="1846"/>
                    <a:pt x="583" y="2016"/>
                  </a:cubicBezTo>
                  <a:lnTo>
                    <a:pt x="1676" y="2655"/>
                  </a:lnTo>
                  <a:cubicBezTo>
                    <a:pt x="1861" y="2769"/>
                    <a:pt x="2017" y="2769"/>
                    <a:pt x="2145" y="2669"/>
                  </a:cubicBezTo>
                  <a:cubicBezTo>
                    <a:pt x="2145" y="2655"/>
                    <a:pt x="2159" y="2655"/>
                    <a:pt x="2159" y="2641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1625;p71"/>
            <p:cNvSpPr/>
            <p:nvPr/>
          </p:nvSpPr>
          <p:spPr>
            <a:xfrm>
              <a:off x="1858139" y="2529771"/>
              <a:ext cx="140038" cy="168654"/>
            </a:xfrm>
            <a:custGeom>
              <a:avLst/>
              <a:gdLst/>
              <a:ahLst/>
              <a:cxnLst/>
              <a:rect l="l" t="t" r="r" b="b"/>
              <a:pathLst>
                <a:path w="2500" h="3011" extrusionOk="0">
                  <a:moveTo>
                    <a:pt x="1917" y="753"/>
                  </a:moveTo>
                  <a:lnTo>
                    <a:pt x="810" y="114"/>
                  </a:lnTo>
                  <a:cubicBezTo>
                    <a:pt x="654" y="29"/>
                    <a:pt x="512" y="1"/>
                    <a:pt x="398" y="86"/>
                  </a:cubicBezTo>
                  <a:lnTo>
                    <a:pt x="1" y="327"/>
                  </a:lnTo>
                  <a:lnTo>
                    <a:pt x="1" y="327"/>
                  </a:lnTo>
                  <a:cubicBezTo>
                    <a:pt x="15" y="313"/>
                    <a:pt x="29" y="313"/>
                    <a:pt x="43" y="313"/>
                  </a:cubicBezTo>
                  <a:cubicBezTo>
                    <a:pt x="57" y="313"/>
                    <a:pt x="57" y="285"/>
                    <a:pt x="86" y="285"/>
                  </a:cubicBezTo>
                  <a:lnTo>
                    <a:pt x="143" y="285"/>
                  </a:lnTo>
                  <a:lnTo>
                    <a:pt x="171" y="285"/>
                  </a:lnTo>
                  <a:cubicBezTo>
                    <a:pt x="185" y="285"/>
                    <a:pt x="228" y="313"/>
                    <a:pt x="242" y="313"/>
                  </a:cubicBezTo>
                  <a:lnTo>
                    <a:pt x="285" y="313"/>
                  </a:lnTo>
                  <a:cubicBezTo>
                    <a:pt x="313" y="327"/>
                    <a:pt x="356" y="342"/>
                    <a:pt x="398" y="356"/>
                  </a:cubicBezTo>
                  <a:lnTo>
                    <a:pt x="1506" y="1009"/>
                  </a:lnTo>
                  <a:cubicBezTo>
                    <a:pt x="1818" y="1193"/>
                    <a:pt x="2088" y="1648"/>
                    <a:pt x="2088" y="2017"/>
                  </a:cubicBezTo>
                  <a:lnTo>
                    <a:pt x="2088" y="2613"/>
                  </a:lnTo>
                  <a:cubicBezTo>
                    <a:pt x="2088" y="2670"/>
                    <a:pt x="2088" y="2698"/>
                    <a:pt x="2074" y="2741"/>
                  </a:cubicBezTo>
                  <a:cubicBezTo>
                    <a:pt x="2074" y="2755"/>
                    <a:pt x="2074" y="2755"/>
                    <a:pt x="2059" y="2769"/>
                  </a:cubicBezTo>
                  <a:cubicBezTo>
                    <a:pt x="2059" y="2798"/>
                    <a:pt x="2031" y="2826"/>
                    <a:pt x="2031" y="2840"/>
                  </a:cubicBezTo>
                  <a:cubicBezTo>
                    <a:pt x="2031" y="2869"/>
                    <a:pt x="2017" y="2869"/>
                    <a:pt x="2017" y="2883"/>
                  </a:cubicBezTo>
                  <a:cubicBezTo>
                    <a:pt x="2003" y="2897"/>
                    <a:pt x="2003" y="2911"/>
                    <a:pt x="1988" y="2940"/>
                  </a:cubicBezTo>
                  <a:lnTo>
                    <a:pt x="1946" y="2968"/>
                  </a:lnTo>
                  <a:lnTo>
                    <a:pt x="1917" y="3011"/>
                  </a:lnTo>
                  <a:lnTo>
                    <a:pt x="2315" y="2755"/>
                  </a:lnTo>
                  <a:cubicBezTo>
                    <a:pt x="2428" y="2698"/>
                    <a:pt x="2499" y="2556"/>
                    <a:pt x="2499" y="2386"/>
                  </a:cubicBezTo>
                  <a:lnTo>
                    <a:pt x="2499" y="1776"/>
                  </a:lnTo>
                  <a:cubicBezTo>
                    <a:pt x="2485" y="1392"/>
                    <a:pt x="2230" y="952"/>
                    <a:pt x="1917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1626;p71"/>
            <p:cNvSpPr/>
            <p:nvPr/>
          </p:nvSpPr>
          <p:spPr>
            <a:xfrm>
              <a:off x="2019570" y="3141361"/>
              <a:ext cx="127322" cy="155099"/>
            </a:xfrm>
            <a:custGeom>
              <a:avLst/>
              <a:gdLst/>
              <a:ahLst/>
              <a:cxnLst/>
              <a:rect l="l" t="t" r="r" b="b"/>
              <a:pathLst>
                <a:path w="2273" h="2769" extrusionOk="0">
                  <a:moveTo>
                    <a:pt x="2173" y="2655"/>
                  </a:moveTo>
                  <a:cubicBezTo>
                    <a:pt x="2187" y="2627"/>
                    <a:pt x="2187" y="2613"/>
                    <a:pt x="2201" y="2598"/>
                  </a:cubicBezTo>
                  <a:cubicBezTo>
                    <a:pt x="2201" y="2584"/>
                    <a:pt x="2230" y="2584"/>
                    <a:pt x="2230" y="2556"/>
                  </a:cubicBezTo>
                  <a:cubicBezTo>
                    <a:pt x="2244" y="2542"/>
                    <a:pt x="2244" y="2513"/>
                    <a:pt x="2244" y="2485"/>
                  </a:cubicBezTo>
                  <a:cubicBezTo>
                    <a:pt x="2244" y="2471"/>
                    <a:pt x="2244" y="2471"/>
                    <a:pt x="2258" y="2456"/>
                  </a:cubicBezTo>
                  <a:cubicBezTo>
                    <a:pt x="2258" y="2414"/>
                    <a:pt x="2272" y="2371"/>
                    <a:pt x="2272" y="2329"/>
                  </a:cubicBezTo>
                  <a:lnTo>
                    <a:pt x="2272" y="1732"/>
                  </a:lnTo>
                  <a:cubicBezTo>
                    <a:pt x="2272" y="1349"/>
                    <a:pt x="2003" y="909"/>
                    <a:pt x="1690" y="710"/>
                  </a:cubicBezTo>
                  <a:lnTo>
                    <a:pt x="583" y="71"/>
                  </a:lnTo>
                  <a:cubicBezTo>
                    <a:pt x="555" y="57"/>
                    <a:pt x="498" y="43"/>
                    <a:pt x="469" y="28"/>
                  </a:cubicBezTo>
                  <a:lnTo>
                    <a:pt x="427" y="28"/>
                  </a:lnTo>
                  <a:cubicBezTo>
                    <a:pt x="413" y="28"/>
                    <a:pt x="370" y="0"/>
                    <a:pt x="356" y="0"/>
                  </a:cubicBezTo>
                  <a:lnTo>
                    <a:pt x="327" y="0"/>
                  </a:lnTo>
                  <a:lnTo>
                    <a:pt x="271" y="0"/>
                  </a:lnTo>
                  <a:cubicBezTo>
                    <a:pt x="256" y="0"/>
                    <a:pt x="256" y="28"/>
                    <a:pt x="228" y="28"/>
                  </a:cubicBezTo>
                  <a:cubicBezTo>
                    <a:pt x="214" y="28"/>
                    <a:pt x="200" y="43"/>
                    <a:pt x="185" y="43"/>
                  </a:cubicBezTo>
                  <a:cubicBezTo>
                    <a:pt x="72" y="99"/>
                    <a:pt x="1" y="241"/>
                    <a:pt x="1" y="412"/>
                  </a:cubicBezTo>
                  <a:lnTo>
                    <a:pt x="1" y="1022"/>
                  </a:lnTo>
                  <a:cubicBezTo>
                    <a:pt x="1" y="1391"/>
                    <a:pt x="271" y="1846"/>
                    <a:pt x="583" y="2030"/>
                  </a:cubicBezTo>
                  <a:lnTo>
                    <a:pt x="1690" y="2669"/>
                  </a:lnTo>
                  <a:cubicBezTo>
                    <a:pt x="1861" y="2769"/>
                    <a:pt x="2045" y="2769"/>
                    <a:pt x="2145" y="2669"/>
                  </a:cubicBezTo>
                  <a:cubicBezTo>
                    <a:pt x="2159" y="2669"/>
                    <a:pt x="2159" y="2655"/>
                    <a:pt x="2173" y="2655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1627;p71"/>
            <p:cNvSpPr/>
            <p:nvPr/>
          </p:nvSpPr>
          <p:spPr>
            <a:xfrm>
              <a:off x="2029932" y="3125454"/>
              <a:ext cx="140038" cy="167029"/>
            </a:xfrm>
            <a:custGeom>
              <a:avLst/>
              <a:gdLst/>
              <a:ahLst/>
              <a:cxnLst/>
              <a:rect l="l" t="t" r="r" b="b"/>
              <a:pathLst>
                <a:path w="2500" h="2982" extrusionOk="0">
                  <a:moveTo>
                    <a:pt x="1917" y="753"/>
                  </a:moveTo>
                  <a:lnTo>
                    <a:pt x="810" y="114"/>
                  </a:lnTo>
                  <a:cubicBezTo>
                    <a:pt x="653" y="14"/>
                    <a:pt x="511" y="0"/>
                    <a:pt x="398" y="71"/>
                  </a:cubicBezTo>
                  <a:lnTo>
                    <a:pt x="0" y="327"/>
                  </a:lnTo>
                  <a:lnTo>
                    <a:pt x="0" y="327"/>
                  </a:lnTo>
                  <a:cubicBezTo>
                    <a:pt x="15" y="327"/>
                    <a:pt x="29" y="298"/>
                    <a:pt x="43" y="298"/>
                  </a:cubicBezTo>
                  <a:cubicBezTo>
                    <a:pt x="71" y="298"/>
                    <a:pt x="71" y="284"/>
                    <a:pt x="86" y="284"/>
                  </a:cubicBezTo>
                  <a:lnTo>
                    <a:pt x="142" y="284"/>
                  </a:lnTo>
                  <a:lnTo>
                    <a:pt x="171" y="284"/>
                  </a:lnTo>
                  <a:cubicBezTo>
                    <a:pt x="185" y="284"/>
                    <a:pt x="228" y="298"/>
                    <a:pt x="242" y="298"/>
                  </a:cubicBezTo>
                  <a:lnTo>
                    <a:pt x="284" y="298"/>
                  </a:lnTo>
                  <a:cubicBezTo>
                    <a:pt x="313" y="327"/>
                    <a:pt x="355" y="341"/>
                    <a:pt x="412" y="355"/>
                  </a:cubicBezTo>
                  <a:lnTo>
                    <a:pt x="1505" y="994"/>
                  </a:lnTo>
                  <a:cubicBezTo>
                    <a:pt x="1832" y="1193"/>
                    <a:pt x="2087" y="1633"/>
                    <a:pt x="2087" y="2002"/>
                  </a:cubicBezTo>
                  <a:lnTo>
                    <a:pt x="2087" y="2613"/>
                  </a:lnTo>
                  <a:cubicBezTo>
                    <a:pt x="2087" y="2669"/>
                    <a:pt x="2087" y="2698"/>
                    <a:pt x="2073" y="2740"/>
                  </a:cubicBezTo>
                  <a:cubicBezTo>
                    <a:pt x="2073" y="2755"/>
                    <a:pt x="2073" y="2755"/>
                    <a:pt x="2059" y="2769"/>
                  </a:cubicBezTo>
                  <a:cubicBezTo>
                    <a:pt x="2059" y="2783"/>
                    <a:pt x="2045" y="2826"/>
                    <a:pt x="2045" y="2840"/>
                  </a:cubicBezTo>
                  <a:cubicBezTo>
                    <a:pt x="2045" y="2854"/>
                    <a:pt x="2016" y="2854"/>
                    <a:pt x="2016" y="2882"/>
                  </a:cubicBezTo>
                  <a:cubicBezTo>
                    <a:pt x="2002" y="2897"/>
                    <a:pt x="2002" y="2911"/>
                    <a:pt x="1988" y="2925"/>
                  </a:cubicBezTo>
                  <a:cubicBezTo>
                    <a:pt x="1974" y="2953"/>
                    <a:pt x="1974" y="2953"/>
                    <a:pt x="1945" y="2953"/>
                  </a:cubicBezTo>
                  <a:lnTo>
                    <a:pt x="1917" y="2982"/>
                  </a:lnTo>
                  <a:lnTo>
                    <a:pt x="2329" y="2740"/>
                  </a:lnTo>
                  <a:cubicBezTo>
                    <a:pt x="2428" y="2684"/>
                    <a:pt x="2499" y="2542"/>
                    <a:pt x="2499" y="2357"/>
                  </a:cubicBezTo>
                  <a:lnTo>
                    <a:pt x="2499" y="1761"/>
                  </a:lnTo>
                  <a:cubicBezTo>
                    <a:pt x="2499" y="1392"/>
                    <a:pt x="2229" y="951"/>
                    <a:pt x="1917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1628;p71"/>
            <p:cNvSpPr/>
            <p:nvPr/>
          </p:nvSpPr>
          <p:spPr>
            <a:xfrm>
              <a:off x="2029148" y="2977527"/>
              <a:ext cx="840" cy="56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0"/>
                  </a:move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D4D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1629;p71"/>
            <p:cNvSpPr/>
            <p:nvPr/>
          </p:nvSpPr>
          <p:spPr>
            <a:xfrm>
              <a:off x="2019570" y="2975119"/>
              <a:ext cx="127322" cy="155939"/>
            </a:xfrm>
            <a:custGeom>
              <a:avLst/>
              <a:gdLst/>
              <a:ahLst/>
              <a:cxnLst/>
              <a:rect l="l" t="t" r="r" b="b"/>
              <a:pathLst>
                <a:path w="2273" h="2784" extrusionOk="0">
                  <a:moveTo>
                    <a:pt x="2173" y="2670"/>
                  </a:moveTo>
                  <a:cubicBezTo>
                    <a:pt x="2187" y="2656"/>
                    <a:pt x="2187" y="2642"/>
                    <a:pt x="2201" y="2613"/>
                  </a:cubicBezTo>
                  <a:cubicBezTo>
                    <a:pt x="2201" y="2599"/>
                    <a:pt x="2230" y="2599"/>
                    <a:pt x="2230" y="2585"/>
                  </a:cubicBezTo>
                  <a:cubicBezTo>
                    <a:pt x="2244" y="2556"/>
                    <a:pt x="2244" y="2528"/>
                    <a:pt x="2244" y="2514"/>
                  </a:cubicBezTo>
                  <a:cubicBezTo>
                    <a:pt x="2244" y="2485"/>
                    <a:pt x="2244" y="2485"/>
                    <a:pt x="2258" y="2471"/>
                  </a:cubicBezTo>
                  <a:cubicBezTo>
                    <a:pt x="2258" y="2443"/>
                    <a:pt x="2272" y="2386"/>
                    <a:pt x="2272" y="2358"/>
                  </a:cubicBezTo>
                  <a:lnTo>
                    <a:pt x="2272" y="1747"/>
                  </a:lnTo>
                  <a:cubicBezTo>
                    <a:pt x="2272" y="1378"/>
                    <a:pt x="2003" y="909"/>
                    <a:pt x="1690" y="739"/>
                  </a:cubicBezTo>
                  <a:lnTo>
                    <a:pt x="583" y="100"/>
                  </a:lnTo>
                  <a:cubicBezTo>
                    <a:pt x="555" y="86"/>
                    <a:pt x="498" y="58"/>
                    <a:pt x="469" y="43"/>
                  </a:cubicBezTo>
                  <a:cubicBezTo>
                    <a:pt x="441" y="43"/>
                    <a:pt x="427" y="43"/>
                    <a:pt x="427" y="29"/>
                  </a:cubicBezTo>
                  <a:cubicBezTo>
                    <a:pt x="413" y="29"/>
                    <a:pt x="370" y="1"/>
                    <a:pt x="356" y="1"/>
                  </a:cubicBezTo>
                  <a:lnTo>
                    <a:pt x="327" y="1"/>
                  </a:lnTo>
                  <a:lnTo>
                    <a:pt x="271" y="1"/>
                  </a:lnTo>
                  <a:cubicBezTo>
                    <a:pt x="256" y="1"/>
                    <a:pt x="256" y="29"/>
                    <a:pt x="228" y="29"/>
                  </a:cubicBezTo>
                  <a:cubicBezTo>
                    <a:pt x="214" y="29"/>
                    <a:pt x="200" y="43"/>
                    <a:pt x="185" y="43"/>
                  </a:cubicBezTo>
                  <a:lnTo>
                    <a:pt x="185" y="43"/>
                  </a:lnTo>
                  <a:lnTo>
                    <a:pt x="185" y="43"/>
                  </a:lnTo>
                  <a:cubicBezTo>
                    <a:pt x="72" y="100"/>
                    <a:pt x="1" y="242"/>
                    <a:pt x="1" y="412"/>
                  </a:cubicBezTo>
                  <a:lnTo>
                    <a:pt x="1" y="1023"/>
                  </a:lnTo>
                  <a:cubicBezTo>
                    <a:pt x="1" y="1392"/>
                    <a:pt x="271" y="1832"/>
                    <a:pt x="583" y="2031"/>
                  </a:cubicBezTo>
                  <a:lnTo>
                    <a:pt x="1690" y="2670"/>
                  </a:lnTo>
                  <a:cubicBezTo>
                    <a:pt x="1861" y="2784"/>
                    <a:pt x="2045" y="2784"/>
                    <a:pt x="2145" y="2684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1630;p71"/>
            <p:cNvSpPr/>
            <p:nvPr/>
          </p:nvSpPr>
          <p:spPr>
            <a:xfrm>
              <a:off x="2029932" y="2960836"/>
              <a:ext cx="140038" cy="167029"/>
            </a:xfrm>
            <a:custGeom>
              <a:avLst/>
              <a:gdLst/>
              <a:ahLst/>
              <a:cxnLst/>
              <a:rect l="l" t="t" r="r" b="b"/>
              <a:pathLst>
                <a:path w="2500" h="2982" extrusionOk="0">
                  <a:moveTo>
                    <a:pt x="1917" y="738"/>
                  </a:moveTo>
                  <a:lnTo>
                    <a:pt x="810" y="100"/>
                  </a:lnTo>
                  <a:cubicBezTo>
                    <a:pt x="653" y="14"/>
                    <a:pt x="511" y="0"/>
                    <a:pt x="398" y="71"/>
                  </a:cubicBezTo>
                  <a:lnTo>
                    <a:pt x="0" y="298"/>
                  </a:lnTo>
                  <a:cubicBezTo>
                    <a:pt x="15" y="298"/>
                    <a:pt x="29" y="284"/>
                    <a:pt x="43" y="284"/>
                  </a:cubicBezTo>
                  <a:cubicBezTo>
                    <a:pt x="71" y="284"/>
                    <a:pt x="71" y="256"/>
                    <a:pt x="86" y="256"/>
                  </a:cubicBezTo>
                  <a:lnTo>
                    <a:pt x="142" y="256"/>
                  </a:lnTo>
                  <a:lnTo>
                    <a:pt x="171" y="256"/>
                  </a:lnTo>
                  <a:cubicBezTo>
                    <a:pt x="185" y="256"/>
                    <a:pt x="213" y="284"/>
                    <a:pt x="242" y="284"/>
                  </a:cubicBezTo>
                  <a:cubicBezTo>
                    <a:pt x="270" y="284"/>
                    <a:pt x="284" y="284"/>
                    <a:pt x="284" y="298"/>
                  </a:cubicBezTo>
                  <a:cubicBezTo>
                    <a:pt x="313" y="313"/>
                    <a:pt x="355" y="341"/>
                    <a:pt x="412" y="355"/>
                  </a:cubicBezTo>
                  <a:lnTo>
                    <a:pt x="1505" y="994"/>
                  </a:lnTo>
                  <a:cubicBezTo>
                    <a:pt x="1832" y="1193"/>
                    <a:pt x="2087" y="1633"/>
                    <a:pt x="2087" y="2002"/>
                  </a:cubicBezTo>
                  <a:lnTo>
                    <a:pt x="2087" y="2613"/>
                  </a:lnTo>
                  <a:cubicBezTo>
                    <a:pt x="2087" y="2655"/>
                    <a:pt x="2087" y="2698"/>
                    <a:pt x="2073" y="2726"/>
                  </a:cubicBezTo>
                  <a:cubicBezTo>
                    <a:pt x="2073" y="2755"/>
                    <a:pt x="2073" y="2755"/>
                    <a:pt x="2059" y="2769"/>
                  </a:cubicBezTo>
                  <a:cubicBezTo>
                    <a:pt x="2059" y="2783"/>
                    <a:pt x="2045" y="2826"/>
                    <a:pt x="2045" y="2840"/>
                  </a:cubicBezTo>
                  <a:cubicBezTo>
                    <a:pt x="2045" y="2854"/>
                    <a:pt x="2016" y="2854"/>
                    <a:pt x="2016" y="2868"/>
                  </a:cubicBezTo>
                  <a:cubicBezTo>
                    <a:pt x="2002" y="2897"/>
                    <a:pt x="2002" y="2911"/>
                    <a:pt x="1988" y="2925"/>
                  </a:cubicBezTo>
                  <a:cubicBezTo>
                    <a:pt x="1974" y="2939"/>
                    <a:pt x="1974" y="2939"/>
                    <a:pt x="1945" y="2939"/>
                  </a:cubicBezTo>
                  <a:lnTo>
                    <a:pt x="1917" y="2982"/>
                  </a:lnTo>
                  <a:lnTo>
                    <a:pt x="2329" y="2726"/>
                  </a:lnTo>
                  <a:cubicBezTo>
                    <a:pt x="2428" y="2684"/>
                    <a:pt x="2499" y="2542"/>
                    <a:pt x="2499" y="2357"/>
                  </a:cubicBezTo>
                  <a:lnTo>
                    <a:pt x="2499" y="1761"/>
                  </a:lnTo>
                  <a:cubicBezTo>
                    <a:pt x="2499" y="1377"/>
                    <a:pt x="2258" y="937"/>
                    <a:pt x="1917" y="738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1631;p71"/>
            <p:cNvSpPr/>
            <p:nvPr/>
          </p:nvSpPr>
          <p:spPr>
            <a:xfrm>
              <a:off x="2020354" y="2811285"/>
              <a:ext cx="127322" cy="155155"/>
            </a:xfrm>
            <a:custGeom>
              <a:avLst/>
              <a:gdLst/>
              <a:ahLst/>
              <a:cxnLst/>
              <a:rect l="l" t="t" r="r" b="b"/>
              <a:pathLst>
                <a:path w="2273" h="2770" extrusionOk="0">
                  <a:moveTo>
                    <a:pt x="2173" y="2656"/>
                  </a:moveTo>
                  <a:cubicBezTo>
                    <a:pt x="2187" y="2628"/>
                    <a:pt x="2187" y="2613"/>
                    <a:pt x="2216" y="2599"/>
                  </a:cubicBezTo>
                  <a:cubicBezTo>
                    <a:pt x="2216" y="2571"/>
                    <a:pt x="2230" y="2571"/>
                    <a:pt x="2230" y="2557"/>
                  </a:cubicBezTo>
                  <a:cubicBezTo>
                    <a:pt x="2244" y="2542"/>
                    <a:pt x="2244" y="2514"/>
                    <a:pt x="2244" y="2486"/>
                  </a:cubicBezTo>
                  <a:cubicBezTo>
                    <a:pt x="2244" y="2471"/>
                    <a:pt x="2244" y="2471"/>
                    <a:pt x="2258" y="2457"/>
                  </a:cubicBezTo>
                  <a:cubicBezTo>
                    <a:pt x="2258" y="2415"/>
                    <a:pt x="2273" y="2372"/>
                    <a:pt x="2273" y="2329"/>
                  </a:cubicBezTo>
                  <a:lnTo>
                    <a:pt x="2273" y="1733"/>
                  </a:lnTo>
                  <a:cubicBezTo>
                    <a:pt x="2273" y="1350"/>
                    <a:pt x="2017" y="910"/>
                    <a:pt x="1691" y="711"/>
                  </a:cubicBezTo>
                  <a:lnTo>
                    <a:pt x="597" y="72"/>
                  </a:lnTo>
                  <a:cubicBezTo>
                    <a:pt x="555" y="58"/>
                    <a:pt x="498" y="44"/>
                    <a:pt x="470" y="29"/>
                  </a:cubicBezTo>
                  <a:lnTo>
                    <a:pt x="427" y="29"/>
                  </a:lnTo>
                  <a:cubicBezTo>
                    <a:pt x="413" y="29"/>
                    <a:pt x="384" y="1"/>
                    <a:pt x="356" y="1"/>
                  </a:cubicBezTo>
                  <a:lnTo>
                    <a:pt x="328" y="1"/>
                  </a:lnTo>
                  <a:lnTo>
                    <a:pt x="271" y="1"/>
                  </a:lnTo>
                  <a:cubicBezTo>
                    <a:pt x="257" y="1"/>
                    <a:pt x="257" y="29"/>
                    <a:pt x="242" y="29"/>
                  </a:cubicBezTo>
                  <a:cubicBezTo>
                    <a:pt x="214" y="29"/>
                    <a:pt x="200" y="44"/>
                    <a:pt x="186" y="44"/>
                  </a:cubicBezTo>
                  <a:cubicBezTo>
                    <a:pt x="72" y="100"/>
                    <a:pt x="1" y="242"/>
                    <a:pt x="1" y="413"/>
                  </a:cubicBezTo>
                  <a:lnTo>
                    <a:pt x="1" y="1023"/>
                  </a:lnTo>
                  <a:cubicBezTo>
                    <a:pt x="1" y="1392"/>
                    <a:pt x="271" y="1847"/>
                    <a:pt x="597" y="2031"/>
                  </a:cubicBezTo>
                  <a:lnTo>
                    <a:pt x="1691" y="2670"/>
                  </a:lnTo>
                  <a:cubicBezTo>
                    <a:pt x="1875" y="2770"/>
                    <a:pt x="2046" y="2770"/>
                    <a:pt x="2159" y="2684"/>
                  </a:cubicBezTo>
                  <a:cubicBezTo>
                    <a:pt x="2159" y="2670"/>
                    <a:pt x="2159" y="2656"/>
                    <a:pt x="2173" y="2656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1632;p71"/>
            <p:cNvSpPr/>
            <p:nvPr/>
          </p:nvSpPr>
          <p:spPr>
            <a:xfrm>
              <a:off x="2030716" y="2795378"/>
              <a:ext cx="140038" cy="167085"/>
            </a:xfrm>
            <a:custGeom>
              <a:avLst/>
              <a:gdLst/>
              <a:ahLst/>
              <a:cxnLst/>
              <a:rect l="l" t="t" r="r" b="b"/>
              <a:pathLst>
                <a:path w="2500" h="2983" extrusionOk="0">
                  <a:moveTo>
                    <a:pt x="1917" y="753"/>
                  </a:moveTo>
                  <a:lnTo>
                    <a:pt x="824" y="115"/>
                  </a:lnTo>
                  <a:cubicBezTo>
                    <a:pt x="654" y="15"/>
                    <a:pt x="512" y="1"/>
                    <a:pt x="412" y="72"/>
                  </a:cubicBezTo>
                  <a:lnTo>
                    <a:pt x="1" y="328"/>
                  </a:lnTo>
                  <a:lnTo>
                    <a:pt x="1" y="328"/>
                  </a:lnTo>
                  <a:cubicBezTo>
                    <a:pt x="15" y="328"/>
                    <a:pt x="43" y="299"/>
                    <a:pt x="57" y="299"/>
                  </a:cubicBezTo>
                  <a:cubicBezTo>
                    <a:pt x="72" y="299"/>
                    <a:pt x="72" y="285"/>
                    <a:pt x="86" y="285"/>
                  </a:cubicBezTo>
                  <a:lnTo>
                    <a:pt x="143" y="285"/>
                  </a:lnTo>
                  <a:lnTo>
                    <a:pt x="185" y="285"/>
                  </a:lnTo>
                  <a:cubicBezTo>
                    <a:pt x="199" y="285"/>
                    <a:pt x="228" y="299"/>
                    <a:pt x="256" y="299"/>
                  </a:cubicBezTo>
                  <a:lnTo>
                    <a:pt x="285" y="299"/>
                  </a:lnTo>
                  <a:cubicBezTo>
                    <a:pt x="327" y="328"/>
                    <a:pt x="356" y="342"/>
                    <a:pt x="412" y="356"/>
                  </a:cubicBezTo>
                  <a:lnTo>
                    <a:pt x="1506" y="995"/>
                  </a:lnTo>
                  <a:cubicBezTo>
                    <a:pt x="1832" y="1194"/>
                    <a:pt x="2102" y="1634"/>
                    <a:pt x="2102" y="2003"/>
                  </a:cubicBezTo>
                  <a:lnTo>
                    <a:pt x="2102" y="2613"/>
                  </a:lnTo>
                  <a:cubicBezTo>
                    <a:pt x="2102" y="2670"/>
                    <a:pt x="2102" y="2699"/>
                    <a:pt x="2073" y="2741"/>
                  </a:cubicBezTo>
                  <a:cubicBezTo>
                    <a:pt x="2073" y="2755"/>
                    <a:pt x="2073" y="2755"/>
                    <a:pt x="2059" y="2770"/>
                  </a:cubicBezTo>
                  <a:cubicBezTo>
                    <a:pt x="2059" y="2784"/>
                    <a:pt x="2045" y="2826"/>
                    <a:pt x="2045" y="2841"/>
                  </a:cubicBezTo>
                  <a:cubicBezTo>
                    <a:pt x="2045" y="2855"/>
                    <a:pt x="2031" y="2855"/>
                    <a:pt x="2031" y="2883"/>
                  </a:cubicBezTo>
                  <a:cubicBezTo>
                    <a:pt x="2002" y="2897"/>
                    <a:pt x="2002" y="2912"/>
                    <a:pt x="1988" y="2926"/>
                  </a:cubicBezTo>
                  <a:cubicBezTo>
                    <a:pt x="1974" y="2954"/>
                    <a:pt x="1974" y="2954"/>
                    <a:pt x="1960" y="2954"/>
                  </a:cubicBezTo>
                  <a:lnTo>
                    <a:pt x="1917" y="2983"/>
                  </a:lnTo>
                  <a:lnTo>
                    <a:pt x="2329" y="2741"/>
                  </a:lnTo>
                  <a:cubicBezTo>
                    <a:pt x="2428" y="2684"/>
                    <a:pt x="2499" y="2542"/>
                    <a:pt x="2499" y="2358"/>
                  </a:cubicBezTo>
                  <a:lnTo>
                    <a:pt x="2499" y="1762"/>
                  </a:lnTo>
                  <a:cubicBezTo>
                    <a:pt x="2499" y="1392"/>
                    <a:pt x="2244" y="952"/>
                    <a:pt x="1917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1633;p71"/>
            <p:cNvSpPr/>
            <p:nvPr/>
          </p:nvSpPr>
          <p:spPr>
            <a:xfrm>
              <a:off x="2020354" y="2646667"/>
              <a:ext cx="127322" cy="155155"/>
            </a:xfrm>
            <a:custGeom>
              <a:avLst/>
              <a:gdLst/>
              <a:ahLst/>
              <a:cxnLst/>
              <a:rect l="l" t="t" r="r" b="b"/>
              <a:pathLst>
                <a:path w="2273" h="2770" extrusionOk="0">
                  <a:moveTo>
                    <a:pt x="2173" y="2642"/>
                  </a:moveTo>
                  <a:cubicBezTo>
                    <a:pt x="2187" y="2628"/>
                    <a:pt x="2187" y="2613"/>
                    <a:pt x="2216" y="2585"/>
                  </a:cubicBezTo>
                  <a:cubicBezTo>
                    <a:pt x="2216" y="2571"/>
                    <a:pt x="2230" y="2571"/>
                    <a:pt x="2230" y="2557"/>
                  </a:cubicBezTo>
                  <a:cubicBezTo>
                    <a:pt x="2244" y="2528"/>
                    <a:pt x="2244" y="2500"/>
                    <a:pt x="2244" y="2486"/>
                  </a:cubicBezTo>
                  <a:cubicBezTo>
                    <a:pt x="2244" y="2471"/>
                    <a:pt x="2244" y="2471"/>
                    <a:pt x="2258" y="2443"/>
                  </a:cubicBezTo>
                  <a:cubicBezTo>
                    <a:pt x="2258" y="2415"/>
                    <a:pt x="2273" y="2358"/>
                    <a:pt x="2273" y="2329"/>
                  </a:cubicBezTo>
                  <a:lnTo>
                    <a:pt x="2273" y="1719"/>
                  </a:lnTo>
                  <a:cubicBezTo>
                    <a:pt x="2273" y="1350"/>
                    <a:pt x="2017" y="910"/>
                    <a:pt x="1691" y="711"/>
                  </a:cubicBezTo>
                  <a:lnTo>
                    <a:pt x="597" y="72"/>
                  </a:lnTo>
                  <a:cubicBezTo>
                    <a:pt x="555" y="58"/>
                    <a:pt x="498" y="29"/>
                    <a:pt x="470" y="15"/>
                  </a:cubicBezTo>
                  <a:lnTo>
                    <a:pt x="427" y="15"/>
                  </a:lnTo>
                  <a:cubicBezTo>
                    <a:pt x="413" y="15"/>
                    <a:pt x="384" y="1"/>
                    <a:pt x="356" y="1"/>
                  </a:cubicBezTo>
                  <a:lnTo>
                    <a:pt x="328" y="1"/>
                  </a:lnTo>
                  <a:lnTo>
                    <a:pt x="271" y="1"/>
                  </a:lnTo>
                  <a:cubicBezTo>
                    <a:pt x="257" y="1"/>
                    <a:pt x="257" y="15"/>
                    <a:pt x="242" y="15"/>
                  </a:cubicBezTo>
                  <a:cubicBezTo>
                    <a:pt x="214" y="15"/>
                    <a:pt x="200" y="29"/>
                    <a:pt x="186" y="29"/>
                  </a:cubicBezTo>
                  <a:cubicBezTo>
                    <a:pt x="72" y="86"/>
                    <a:pt x="1" y="228"/>
                    <a:pt x="1" y="413"/>
                  </a:cubicBezTo>
                  <a:lnTo>
                    <a:pt x="1" y="1009"/>
                  </a:lnTo>
                  <a:cubicBezTo>
                    <a:pt x="1" y="1378"/>
                    <a:pt x="271" y="1847"/>
                    <a:pt x="597" y="2017"/>
                  </a:cubicBezTo>
                  <a:lnTo>
                    <a:pt x="1691" y="2656"/>
                  </a:lnTo>
                  <a:cubicBezTo>
                    <a:pt x="1875" y="2770"/>
                    <a:pt x="2046" y="2770"/>
                    <a:pt x="2159" y="2656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1634;p71"/>
            <p:cNvSpPr/>
            <p:nvPr/>
          </p:nvSpPr>
          <p:spPr>
            <a:xfrm>
              <a:off x="2030716" y="2630760"/>
              <a:ext cx="140038" cy="167085"/>
            </a:xfrm>
            <a:custGeom>
              <a:avLst/>
              <a:gdLst/>
              <a:ahLst/>
              <a:cxnLst/>
              <a:rect l="l" t="t" r="r" b="b"/>
              <a:pathLst>
                <a:path w="2500" h="2983" extrusionOk="0">
                  <a:moveTo>
                    <a:pt x="1917" y="739"/>
                  </a:moveTo>
                  <a:lnTo>
                    <a:pt x="824" y="100"/>
                  </a:lnTo>
                  <a:cubicBezTo>
                    <a:pt x="654" y="15"/>
                    <a:pt x="512" y="1"/>
                    <a:pt x="412" y="72"/>
                  </a:cubicBezTo>
                  <a:lnTo>
                    <a:pt x="1" y="313"/>
                  </a:lnTo>
                  <a:lnTo>
                    <a:pt x="1" y="313"/>
                  </a:lnTo>
                  <a:cubicBezTo>
                    <a:pt x="15" y="299"/>
                    <a:pt x="43" y="299"/>
                    <a:pt x="57" y="299"/>
                  </a:cubicBezTo>
                  <a:cubicBezTo>
                    <a:pt x="72" y="299"/>
                    <a:pt x="72" y="285"/>
                    <a:pt x="86" y="285"/>
                  </a:cubicBezTo>
                  <a:lnTo>
                    <a:pt x="143" y="285"/>
                  </a:lnTo>
                  <a:lnTo>
                    <a:pt x="185" y="285"/>
                  </a:lnTo>
                  <a:cubicBezTo>
                    <a:pt x="199" y="285"/>
                    <a:pt x="228" y="299"/>
                    <a:pt x="256" y="299"/>
                  </a:cubicBezTo>
                  <a:lnTo>
                    <a:pt x="285" y="299"/>
                  </a:lnTo>
                  <a:cubicBezTo>
                    <a:pt x="327" y="313"/>
                    <a:pt x="356" y="328"/>
                    <a:pt x="412" y="356"/>
                  </a:cubicBezTo>
                  <a:lnTo>
                    <a:pt x="1506" y="995"/>
                  </a:lnTo>
                  <a:cubicBezTo>
                    <a:pt x="1832" y="1179"/>
                    <a:pt x="2102" y="1634"/>
                    <a:pt x="2102" y="2003"/>
                  </a:cubicBezTo>
                  <a:lnTo>
                    <a:pt x="2102" y="2599"/>
                  </a:lnTo>
                  <a:cubicBezTo>
                    <a:pt x="2102" y="2656"/>
                    <a:pt x="2102" y="2699"/>
                    <a:pt x="2073" y="2727"/>
                  </a:cubicBezTo>
                  <a:cubicBezTo>
                    <a:pt x="2073" y="2741"/>
                    <a:pt x="2073" y="2741"/>
                    <a:pt x="2059" y="2770"/>
                  </a:cubicBezTo>
                  <a:cubicBezTo>
                    <a:pt x="2059" y="2784"/>
                    <a:pt x="2045" y="2812"/>
                    <a:pt x="2045" y="2841"/>
                  </a:cubicBezTo>
                  <a:cubicBezTo>
                    <a:pt x="2045" y="2855"/>
                    <a:pt x="2031" y="2855"/>
                    <a:pt x="2031" y="2869"/>
                  </a:cubicBezTo>
                  <a:cubicBezTo>
                    <a:pt x="2002" y="2883"/>
                    <a:pt x="2002" y="2912"/>
                    <a:pt x="1988" y="2926"/>
                  </a:cubicBezTo>
                  <a:cubicBezTo>
                    <a:pt x="1974" y="2940"/>
                    <a:pt x="1974" y="2940"/>
                    <a:pt x="1960" y="2940"/>
                  </a:cubicBezTo>
                  <a:lnTo>
                    <a:pt x="1917" y="2983"/>
                  </a:lnTo>
                  <a:lnTo>
                    <a:pt x="2329" y="2727"/>
                  </a:lnTo>
                  <a:cubicBezTo>
                    <a:pt x="2428" y="2670"/>
                    <a:pt x="2499" y="2528"/>
                    <a:pt x="2499" y="2358"/>
                  </a:cubicBezTo>
                  <a:lnTo>
                    <a:pt x="2499" y="1747"/>
                  </a:lnTo>
                  <a:cubicBezTo>
                    <a:pt x="2499" y="1378"/>
                    <a:pt x="2258" y="938"/>
                    <a:pt x="1917" y="739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1635;p71"/>
            <p:cNvSpPr/>
            <p:nvPr/>
          </p:nvSpPr>
          <p:spPr>
            <a:xfrm>
              <a:off x="2194556" y="3072131"/>
              <a:ext cx="127322" cy="329297"/>
            </a:xfrm>
            <a:custGeom>
              <a:avLst/>
              <a:gdLst/>
              <a:ahLst/>
              <a:cxnLst/>
              <a:rect l="l" t="t" r="r" b="b"/>
              <a:pathLst>
                <a:path w="2273" h="5879" extrusionOk="0">
                  <a:moveTo>
                    <a:pt x="2173" y="5765"/>
                  </a:moveTo>
                  <a:cubicBezTo>
                    <a:pt x="2187" y="5751"/>
                    <a:pt x="2187" y="5737"/>
                    <a:pt x="2201" y="5708"/>
                  </a:cubicBezTo>
                  <a:cubicBezTo>
                    <a:pt x="2201" y="5708"/>
                    <a:pt x="2201" y="5694"/>
                    <a:pt x="2215" y="5694"/>
                  </a:cubicBezTo>
                  <a:cubicBezTo>
                    <a:pt x="2244" y="5680"/>
                    <a:pt x="2244" y="5666"/>
                    <a:pt x="2244" y="5623"/>
                  </a:cubicBezTo>
                  <a:lnTo>
                    <a:pt x="2244" y="5609"/>
                  </a:lnTo>
                  <a:cubicBezTo>
                    <a:pt x="2244" y="5566"/>
                    <a:pt x="2258" y="5552"/>
                    <a:pt x="2258" y="5524"/>
                  </a:cubicBezTo>
                  <a:lnTo>
                    <a:pt x="2272" y="1634"/>
                  </a:lnTo>
                  <a:cubicBezTo>
                    <a:pt x="2272" y="1350"/>
                    <a:pt x="2073" y="1009"/>
                    <a:pt x="1846" y="867"/>
                  </a:cubicBezTo>
                  <a:lnTo>
                    <a:pt x="441" y="43"/>
                  </a:lnTo>
                  <a:cubicBezTo>
                    <a:pt x="412" y="29"/>
                    <a:pt x="398" y="15"/>
                    <a:pt x="355" y="15"/>
                  </a:cubicBezTo>
                  <a:lnTo>
                    <a:pt x="341" y="15"/>
                  </a:lnTo>
                  <a:cubicBezTo>
                    <a:pt x="327" y="15"/>
                    <a:pt x="299" y="1"/>
                    <a:pt x="284" y="1"/>
                  </a:cubicBezTo>
                  <a:lnTo>
                    <a:pt x="256" y="1"/>
                  </a:lnTo>
                  <a:lnTo>
                    <a:pt x="213" y="1"/>
                  </a:lnTo>
                  <a:cubicBezTo>
                    <a:pt x="199" y="1"/>
                    <a:pt x="199" y="1"/>
                    <a:pt x="185" y="15"/>
                  </a:cubicBezTo>
                  <a:cubicBezTo>
                    <a:pt x="157" y="15"/>
                    <a:pt x="157" y="15"/>
                    <a:pt x="142" y="29"/>
                  </a:cubicBezTo>
                  <a:cubicBezTo>
                    <a:pt x="71" y="86"/>
                    <a:pt x="15" y="171"/>
                    <a:pt x="15" y="313"/>
                  </a:cubicBezTo>
                  <a:lnTo>
                    <a:pt x="0" y="4203"/>
                  </a:lnTo>
                  <a:cubicBezTo>
                    <a:pt x="0" y="4487"/>
                    <a:pt x="199" y="4828"/>
                    <a:pt x="441" y="4970"/>
                  </a:cubicBezTo>
                  <a:lnTo>
                    <a:pt x="1846" y="5779"/>
                  </a:lnTo>
                  <a:cubicBezTo>
                    <a:pt x="1988" y="5879"/>
                    <a:pt x="2116" y="5850"/>
                    <a:pt x="2187" y="5779"/>
                  </a:cubicBezTo>
                  <a:cubicBezTo>
                    <a:pt x="2158" y="5765"/>
                    <a:pt x="2173" y="5765"/>
                    <a:pt x="2173" y="576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1636;p71"/>
            <p:cNvSpPr/>
            <p:nvPr/>
          </p:nvSpPr>
          <p:spPr>
            <a:xfrm>
              <a:off x="2200885" y="3057848"/>
              <a:ext cx="143230" cy="339604"/>
            </a:xfrm>
            <a:custGeom>
              <a:avLst/>
              <a:gdLst/>
              <a:ahLst/>
              <a:cxnLst/>
              <a:rect l="l" t="t" r="r" b="b"/>
              <a:pathLst>
                <a:path w="2557" h="6063" extrusionOk="0">
                  <a:moveTo>
                    <a:pt x="2131" y="895"/>
                  </a:moveTo>
                  <a:lnTo>
                    <a:pt x="725" y="71"/>
                  </a:lnTo>
                  <a:cubicBezTo>
                    <a:pt x="597" y="0"/>
                    <a:pt x="498" y="0"/>
                    <a:pt x="413" y="43"/>
                  </a:cubicBezTo>
                  <a:lnTo>
                    <a:pt x="1" y="284"/>
                  </a:lnTo>
                  <a:lnTo>
                    <a:pt x="1" y="284"/>
                  </a:lnTo>
                  <a:cubicBezTo>
                    <a:pt x="15" y="284"/>
                    <a:pt x="15" y="270"/>
                    <a:pt x="29" y="270"/>
                  </a:cubicBezTo>
                  <a:cubicBezTo>
                    <a:pt x="58" y="270"/>
                    <a:pt x="58" y="270"/>
                    <a:pt x="72" y="256"/>
                  </a:cubicBezTo>
                  <a:lnTo>
                    <a:pt x="100" y="256"/>
                  </a:lnTo>
                  <a:lnTo>
                    <a:pt x="143" y="256"/>
                  </a:lnTo>
                  <a:cubicBezTo>
                    <a:pt x="157" y="256"/>
                    <a:pt x="171" y="256"/>
                    <a:pt x="200" y="270"/>
                  </a:cubicBezTo>
                  <a:lnTo>
                    <a:pt x="214" y="270"/>
                  </a:lnTo>
                  <a:cubicBezTo>
                    <a:pt x="242" y="284"/>
                    <a:pt x="271" y="284"/>
                    <a:pt x="299" y="298"/>
                  </a:cubicBezTo>
                  <a:lnTo>
                    <a:pt x="1705" y="1122"/>
                  </a:lnTo>
                  <a:cubicBezTo>
                    <a:pt x="1946" y="1264"/>
                    <a:pt x="2145" y="1605"/>
                    <a:pt x="2131" y="1889"/>
                  </a:cubicBezTo>
                  <a:lnTo>
                    <a:pt x="2116" y="5765"/>
                  </a:lnTo>
                  <a:cubicBezTo>
                    <a:pt x="2116" y="5807"/>
                    <a:pt x="2116" y="5836"/>
                    <a:pt x="2088" y="5864"/>
                  </a:cubicBezTo>
                  <a:lnTo>
                    <a:pt x="2088" y="5878"/>
                  </a:lnTo>
                  <a:cubicBezTo>
                    <a:pt x="2088" y="5892"/>
                    <a:pt x="2074" y="5935"/>
                    <a:pt x="2074" y="5949"/>
                  </a:cubicBezTo>
                  <a:cubicBezTo>
                    <a:pt x="2074" y="5949"/>
                    <a:pt x="2074" y="5963"/>
                    <a:pt x="2060" y="5963"/>
                  </a:cubicBezTo>
                  <a:cubicBezTo>
                    <a:pt x="2060" y="5992"/>
                    <a:pt x="2045" y="6006"/>
                    <a:pt x="2017" y="6020"/>
                  </a:cubicBezTo>
                  <a:lnTo>
                    <a:pt x="2003" y="6034"/>
                  </a:lnTo>
                  <a:cubicBezTo>
                    <a:pt x="1989" y="6063"/>
                    <a:pt x="1989" y="6063"/>
                    <a:pt x="1974" y="6063"/>
                  </a:cubicBezTo>
                  <a:lnTo>
                    <a:pt x="2372" y="5807"/>
                  </a:lnTo>
                  <a:cubicBezTo>
                    <a:pt x="2443" y="5750"/>
                    <a:pt x="2500" y="5665"/>
                    <a:pt x="2500" y="5523"/>
                  </a:cubicBezTo>
                  <a:lnTo>
                    <a:pt x="2514" y="1633"/>
                  </a:lnTo>
                  <a:cubicBezTo>
                    <a:pt x="2557" y="1363"/>
                    <a:pt x="2358" y="1037"/>
                    <a:pt x="2131" y="8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1637;p71"/>
            <p:cNvSpPr/>
            <p:nvPr/>
          </p:nvSpPr>
          <p:spPr>
            <a:xfrm>
              <a:off x="2193771" y="2912330"/>
              <a:ext cx="127266" cy="155099"/>
            </a:xfrm>
            <a:custGeom>
              <a:avLst/>
              <a:gdLst/>
              <a:ahLst/>
              <a:cxnLst/>
              <a:rect l="l" t="t" r="r" b="b"/>
              <a:pathLst>
                <a:path w="2272" h="2769" extrusionOk="0">
                  <a:moveTo>
                    <a:pt x="2172" y="2641"/>
                  </a:moveTo>
                  <a:cubicBezTo>
                    <a:pt x="2187" y="2613"/>
                    <a:pt x="2187" y="2598"/>
                    <a:pt x="2201" y="2584"/>
                  </a:cubicBezTo>
                  <a:cubicBezTo>
                    <a:pt x="2201" y="2570"/>
                    <a:pt x="2215" y="2570"/>
                    <a:pt x="2215" y="2542"/>
                  </a:cubicBezTo>
                  <a:cubicBezTo>
                    <a:pt x="2229" y="2527"/>
                    <a:pt x="2229" y="2499"/>
                    <a:pt x="2229" y="2485"/>
                  </a:cubicBezTo>
                  <a:cubicBezTo>
                    <a:pt x="2229" y="2456"/>
                    <a:pt x="2258" y="2456"/>
                    <a:pt x="2258" y="2442"/>
                  </a:cubicBezTo>
                  <a:cubicBezTo>
                    <a:pt x="2258" y="2414"/>
                    <a:pt x="2272" y="2357"/>
                    <a:pt x="2272" y="2314"/>
                  </a:cubicBezTo>
                  <a:lnTo>
                    <a:pt x="2272" y="1718"/>
                  </a:lnTo>
                  <a:cubicBezTo>
                    <a:pt x="2272" y="1349"/>
                    <a:pt x="2002" y="895"/>
                    <a:pt x="1690" y="710"/>
                  </a:cubicBezTo>
                  <a:lnTo>
                    <a:pt x="582" y="71"/>
                  </a:lnTo>
                  <a:cubicBezTo>
                    <a:pt x="554" y="43"/>
                    <a:pt x="497" y="28"/>
                    <a:pt x="455" y="14"/>
                  </a:cubicBezTo>
                  <a:lnTo>
                    <a:pt x="426" y="14"/>
                  </a:lnTo>
                  <a:cubicBezTo>
                    <a:pt x="412" y="14"/>
                    <a:pt x="369" y="0"/>
                    <a:pt x="355" y="0"/>
                  </a:cubicBezTo>
                  <a:lnTo>
                    <a:pt x="313" y="0"/>
                  </a:lnTo>
                  <a:lnTo>
                    <a:pt x="270" y="0"/>
                  </a:lnTo>
                  <a:cubicBezTo>
                    <a:pt x="242" y="0"/>
                    <a:pt x="242" y="14"/>
                    <a:pt x="227" y="14"/>
                  </a:cubicBezTo>
                  <a:cubicBezTo>
                    <a:pt x="213" y="14"/>
                    <a:pt x="199" y="28"/>
                    <a:pt x="171" y="28"/>
                  </a:cubicBezTo>
                  <a:cubicBezTo>
                    <a:pt x="71" y="85"/>
                    <a:pt x="0" y="227"/>
                    <a:pt x="0" y="398"/>
                  </a:cubicBezTo>
                  <a:lnTo>
                    <a:pt x="0" y="1008"/>
                  </a:lnTo>
                  <a:cubicBezTo>
                    <a:pt x="0" y="1377"/>
                    <a:pt x="270" y="1846"/>
                    <a:pt x="582" y="2016"/>
                  </a:cubicBezTo>
                  <a:lnTo>
                    <a:pt x="1690" y="2655"/>
                  </a:lnTo>
                  <a:cubicBezTo>
                    <a:pt x="1860" y="2769"/>
                    <a:pt x="2045" y="2769"/>
                    <a:pt x="2144" y="2669"/>
                  </a:cubicBezTo>
                  <a:cubicBezTo>
                    <a:pt x="2144" y="2655"/>
                    <a:pt x="2172" y="2641"/>
                    <a:pt x="2172" y="2641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1638;p71"/>
            <p:cNvSpPr/>
            <p:nvPr/>
          </p:nvSpPr>
          <p:spPr>
            <a:xfrm>
              <a:off x="2204078" y="2895582"/>
              <a:ext cx="140822" cy="167085"/>
            </a:xfrm>
            <a:custGeom>
              <a:avLst/>
              <a:gdLst/>
              <a:ahLst/>
              <a:cxnLst/>
              <a:rect l="l" t="t" r="r" b="b"/>
              <a:pathLst>
                <a:path w="2514" h="2983" extrusionOk="0">
                  <a:moveTo>
                    <a:pt x="1932" y="753"/>
                  </a:moveTo>
                  <a:lnTo>
                    <a:pt x="824" y="114"/>
                  </a:lnTo>
                  <a:cubicBezTo>
                    <a:pt x="668" y="29"/>
                    <a:pt x="512" y="1"/>
                    <a:pt x="398" y="86"/>
                  </a:cubicBezTo>
                  <a:lnTo>
                    <a:pt x="1" y="327"/>
                  </a:lnTo>
                  <a:lnTo>
                    <a:pt x="1" y="327"/>
                  </a:lnTo>
                  <a:cubicBezTo>
                    <a:pt x="15" y="327"/>
                    <a:pt x="29" y="313"/>
                    <a:pt x="43" y="313"/>
                  </a:cubicBezTo>
                  <a:cubicBezTo>
                    <a:pt x="58" y="313"/>
                    <a:pt x="58" y="285"/>
                    <a:pt x="86" y="285"/>
                  </a:cubicBezTo>
                  <a:lnTo>
                    <a:pt x="129" y="285"/>
                  </a:lnTo>
                  <a:lnTo>
                    <a:pt x="171" y="285"/>
                  </a:lnTo>
                  <a:cubicBezTo>
                    <a:pt x="185" y="285"/>
                    <a:pt x="228" y="313"/>
                    <a:pt x="242" y="313"/>
                  </a:cubicBezTo>
                  <a:lnTo>
                    <a:pt x="285" y="313"/>
                  </a:lnTo>
                  <a:cubicBezTo>
                    <a:pt x="313" y="327"/>
                    <a:pt x="356" y="342"/>
                    <a:pt x="398" y="356"/>
                  </a:cubicBezTo>
                  <a:lnTo>
                    <a:pt x="1506" y="1009"/>
                  </a:lnTo>
                  <a:cubicBezTo>
                    <a:pt x="1818" y="1194"/>
                    <a:pt x="2088" y="1648"/>
                    <a:pt x="2088" y="2017"/>
                  </a:cubicBezTo>
                  <a:lnTo>
                    <a:pt x="2088" y="2613"/>
                  </a:lnTo>
                  <a:cubicBezTo>
                    <a:pt x="2088" y="2670"/>
                    <a:pt x="2088" y="2699"/>
                    <a:pt x="2074" y="2741"/>
                  </a:cubicBezTo>
                  <a:cubicBezTo>
                    <a:pt x="2074" y="2755"/>
                    <a:pt x="2074" y="2755"/>
                    <a:pt x="2059" y="2770"/>
                  </a:cubicBezTo>
                  <a:cubicBezTo>
                    <a:pt x="2059" y="2798"/>
                    <a:pt x="2031" y="2826"/>
                    <a:pt x="2031" y="2841"/>
                  </a:cubicBezTo>
                  <a:cubicBezTo>
                    <a:pt x="2031" y="2869"/>
                    <a:pt x="2017" y="2869"/>
                    <a:pt x="2017" y="2883"/>
                  </a:cubicBezTo>
                  <a:cubicBezTo>
                    <a:pt x="2003" y="2897"/>
                    <a:pt x="2003" y="2912"/>
                    <a:pt x="1988" y="2940"/>
                  </a:cubicBezTo>
                  <a:cubicBezTo>
                    <a:pt x="1960" y="2954"/>
                    <a:pt x="1960" y="2954"/>
                    <a:pt x="1946" y="2954"/>
                  </a:cubicBezTo>
                  <a:lnTo>
                    <a:pt x="1917" y="2982"/>
                  </a:lnTo>
                  <a:lnTo>
                    <a:pt x="2315" y="2741"/>
                  </a:lnTo>
                  <a:cubicBezTo>
                    <a:pt x="2429" y="2684"/>
                    <a:pt x="2500" y="2542"/>
                    <a:pt x="2500" y="2372"/>
                  </a:cubicBezTo>
                  <a:lnTo>
                    <a:pt x="2500" y="1761"/>
                  </a:lnTo>
                  <a:cubicBezTo>
                    <a:pt x="2514" y="1392"/>
                    <a:pt x="2244" y="952"/>
                    <a:pt x="1932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1639;p71"/>
            <p:cNvSpPr/>
            <p:nvPr/>
          </p:nvSpPr>
          <p:spPr>
            <a:xfrm>
              <a:off x="2194556" y="2746872"/>
              <a:ext cx="127322" cy="155155"/>
            </a:xfrm>
            <a:custGeom>
              <a:avLst/>
              <a:gdLst/>
              <a:ahLst/>
              <a:cxnLst/>
              <a:rect l="l" t="t" r="r" b="b"/>
              <a:pathLst>
                <a:path w="2273" h="2770" extrusionOk="0">
                  <a:moveTo>
                    <a:pt x="2173" y="2642"/>
                  </a:moveTo>
                  <a:cubicBezTo>
                    <a:pt x="2187" y="2628"/>
                    <a:pt x="2187" y="2613"/>
                    <a:pt x="2201" y="2599"/>
                  </a:cubicBezTo>
                  <a:cubicBezTo>
                    <a:pt x="2201" y="2571"/>
                    <a:pt x="2215" y="2571"/>
                    <a:pt x="2215" y="2557"/>
                  </a:cubicBezTo>
                  <a:cubicBezTo>
                    <a:pt x="2244" y="2542"/>
                    <a:pt x="2244" y="2500"/>
                    <a:pt x="2244" y="2486"/>
                  </a:cubicBezTo>
                  <a:cubicBezTo>
                    <a:pt x="2244" y="2471"/>
                    <a:pt x="2244" y="2471"/>
                    <a:pt x="2258" y="2457"/>
                  </a:cubicBezTo>
                  <a:cubicBezTo>
                    <a:pt x="2258" y="2415"/>
                    <a:pt x="2272" y="2358"/>
                    <a:pt x="2272" y="2329"/>
                  </a:cubicBezTo>
                  <a:lnTo>
                    <a:pt x="2272" y="1719"/>
                  </a:lnTo>
                  <a:cubicBezTo>
                    <a:pt x="2272" y="1350"/>
                    <a:pt x="2002" y="910"/>
                    <a:pt x="1690" y="711"/>
                  </a:cubicBezTo>
                  <a:lnTo>
                    <a:pt x="582" y="72"/>
                  </a:lnTo>
                  <a:cubicBezTo>
                    <a:pt x="554" y="58"/>
                    <a:pt x="497" y="43"/>
                    <a:pt x="469" y="15"/>
                  </a:cubicBezTo>
                  <a:lnTo>
                    <a:pt x="426" y="15"/>
                  </a:lnTo>
                  <a:cubicBezTo>
                    <a:pt x="412" y="15"/>
                    <a:pt x="370" y="1"/>
                    <a:pt x="355" y="1"/>
                  </a:cubicBezTo>
                  <a:lnTo>
                    <a:pt x="327" y="1"/>
                  </a:lnTo>
                  <a:lnTo>
                    <a:pt x="270" y="1"/>
                  </a:lnTo>
                  <a:cubicBezTo>
                    <a:pt x="256" y="1"/>
                    <a:pt x="256" y="15"/>
                    <a:pt x="228" y="15"/>
                  </a:cubicBezTo>
                  <a:cubicBezTo>
                    <a:pt x="213" y="15"/>
                    <a:pt x="199" y="43"/>
                    <a:pt x="185" y="43"/>
                  </a:cubicBezTo>
                  <a:cubicBezTo>
                    <a:pt x="71" y="86"/>
                    <a:pt x="0" y="228"/>
                    <a:pt x="0" y="413"/>
                  </a:cubicBezTo>
                  <a:lnTo>
                    <a:pt x="0" y="1009"/>
                  </a:lnTo>
                  <a:cubicBezTo>
                    <a:pt x="0" y="1392"/>
                    <a:pt x="270" y="1847"/>
                    <a:pt x="582" y="2031"/>
                  </a:cubicBezTo>
                  <a:lnTo>
                    <a:pt x="1690" y="2670"/>
                  </a:lnTo>
                  <a:cubicBezTo>
                    <a:pt x="1889" y="2769"/>
                    <a:pt x="2045" y="2769"/>
                    <a:pt x="2144" y="2670"/>
                  </a:cubicBezTo>
                  <a:cubicBezTo>
                    <a:pt x="2158" y="2656"/>
                    <a:pt x="2158" y="2642"/>
                    <a:pt x="2173" y="2642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1640;p71"/>
            <p:cNvSpPr/>
            <p:nvPr/>
          </p:nvSpPr>
          <p:spPr>
            <a:xfrm>
              <a:off x="2204078" y="2730964"/>
              <a:ext cx="140822" cy="167085"/>
            </a:xfrm>
            <a:custGeom>
              <a:avLst/>
              <a:gdLst/>
              <a:ahLst/>
              <a:cxnLst/>
              <a:rect l="l" t="t" r="r" b="b"/>
              <a:pathLst>
                <a:path w="2514" h="2983" extrusionOk="0">
                  <a:moveTo>
                    <a:pt x="1932" y="753"/>
                  </a:moveTo>
                  <a:lnTo>
                    <a:pt x="824" y="100"/>
                  </a:lnTo>
                  <a:cubicBezTo>
                    <a:pt x="668" y="15"/>
                    <a:pt x="512" y="1"/>
                    <a:pt x="398" y="72"/>
                  </a:cubicBezTo>
                  <a:lnTo>
                    <a:pt x="1" y="313"/>
                  </a:lnTo>
                  <a:lnTo>
                    <a:pt x="1" y="313"/>
                  </a:lnTo>
                  <a:cubicBezTo>
                    <a:pt x="15" y="313"/>
                    <a:pt x="29" y="299"/>
                    <a:pt x="43" y="299"/>
                  </a:cubicBezTo>
                  <a:cubicBezTo>
                    <a:pt x="58" y="299"/>
                    <a:pt x="58" y="285"/>
                    <a:pt x="86" y="285"/>
                  </a:cubicBezTo>
                  <a:lnTo>
                    <a:pt x="129" y="285"/>
                  </a:lnTo>
                  <a:lnTo>
                    <a:pt x="171" y="285"/>
                  </a:lnTo>
                  <a:cubicBezTo>
                    <a:pt x="185" y="285"/>
                    <a:pt x="228" y="299"/>
                    <a:pt x="242" y="299"/>
                  </a:cubicBezTo>
                  <a:lnTo>
                    <a:pt x="285" y="299"/>
                  </a:lnTo>
                  <a:cubicBezTo>
                    <a:pt x="313" y="313"/>
                    <a:pt x="356" y="342"/>
                    <a:pt x="398" y="356"/>
                  </a:cubicBezTo>
                  <a:lnTo>
                    <a:pt x="1506" y="995"/>
                  </a:lnTo>
                  <a:cubicBezTo>
                    <a:pt x="1818" y="1194"/>
                    <a:pt x="2088" y="1634"/>
                    <a:pt x="2088" y="2003"/>
                  </a:cubicBezTo>
                  <a:lnTo>
                    <a:pt x="2088" y="2613"/>
                  </a:lnTo>
                  <a:cubicBezTo>
                    <a:pt x="2088" y="2656"/>
                    <a:pt x="2088" y="2699"/>
                    <a:pt x="2074" y="2727"/>
                  </a:cubicBezTo>
                  <a:cubicBezTo>
                    <a:pt x="2074" y="2755"/>
                    <a:pt x="2074" y="2755"/>
                    <a:pt x="2059" y="2770"/>
                  </a:cubicBezTo>
                  <a:cubicBezTo>
                    <a:pt x="2059" y="2784"/>
                    <a:pt x="2031" y="2826"/>
                    <a:pt x="2031" y="2841"/>
                  </a:cubicBezTo>
                  <a:cubicBezTo>
                    <a:pt x="2031" y="2855"/>
                    <a:pt x="2017" y="2855"/>
                    <a:pt x="2017" y="2869"/>
                  </a:cubicBezTo>
                  <a:cubicBezTo>
                    <a:pt x="2003" y="2897"/>
                    <a:pt x="2003" y="2912"/>
                    <a:pt x="1988" y="2926"/>
                  </a:cubicBezTo>
                  <a:cubicBezTo>
                    <a:pt x="1988" y="2940"/>
                    <a:pt x="1960" y="2940"/>
                    <a:pt x="1946" y="2940"/>
                  </a:cubicBezTo>
                  <a:lnTo>
                    <a:pt x="1917" y="2983"/>
                  </a:lnTo>
                  <a:lnTo>
                    <a:pt x="2315" y="2727"/>
                  </a:lnTo>
                  <a:cubicBezTo>
                    <a:pt x="2429" y="2684"/>
                    <a:pt x="2500" y="2542"/>
                    <a:pt x="2500" y="2358"/>
                  </a:cubicBezTo>
                  <a:lnTo>
                    <a:pt x="2500" y="1761"/>
                  </a:lnTo>
                  <a:cubicBezTo>
                    <a:pt x="2514" y="1392"/>
                    <a:pt x="2244" y="938"/>
                    <a:pt x="1932" y="753"/>
                  </a:cubicBezTo>
                  <a:close/>
                </a:path>
              </a:pathLst>
            </a:custGeom>
            <a:solidFill>
              <a:srgbClr val="D4DCE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1641;p71"/>
            <p:cNvSpPr/>
            <p:nvPr/>
          </p:nvSpPr>
          <p:spPr>
            <a:xfrm>
              <a:off x="1446217" y="3085685"/>
              <a:ext cx="125698" cy="538448"/>
            </a:xfrm>
            <a:custGeom>
              <a:avLst/>
              <a:gdLst/>
              <a:ahLst/>
              <a:cxnLst/>
              <a:rect l="l" t="t" r="r" b="b"/>
              <a:pathLst>
                <a:path w="2244" h="9613" extrusionOk="0">
                  <a:moveTo>
                    <a:pt x="213" y="0"/>
                  </a:moveTo>
                  <a:cubicBezTo>
                    <a:pt x="213" y="0"/>
                    <a:pt x="0" y="2158"/>
                    <a:pt x="852" y="4785"/>
                  </a:cubicBezTo>
                  <a:lnTo>
                    <a:pt x="170" y="9484"/>
                  </a:lnTo>
                  <a:lnTo>
                    <a:pt x="1022" y="9612"/>
                  </a:lnTo>
                  <a:lnTo>
                    <a:pt x="1945" y="5537"/>
                  </a:lnTo>
                  <a:cubicBezTo>
                    <a:pt x="2030" y="5253"/>
                    <a:pt x="2059" y="4955"/>
                    <a:pt x="2073" y="4657"/>
                  </a:cubicBezTo>
                  <a:lnTo>
                    <a:pt x="2243" y="966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1642;p71"/>
            <p:cNvSpPr/>
            <p:nvPr/>
          </p:nvSpPr>
          <p:spPr>
            <a:xfrm>
              <a:off x="1522563" y="3127022"/>
              <a:ext cx="174991" cy="514587"/>
            </a:xfrm>
            <a:custGeom>
              <a:avLst/>
              <a:gdLst/>
              <a:ahLst/>
              <a:cxnLst/>
              <a:rect l="l" t="t" r="r" b="b"/>
              <a:pathLst>
                <a:path w="3124" h="9187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327" y="2130"/>
                    <a:pt x="1775" y="4473"/>
                  </a:cubicBezTo>
                  <a:lnTo>
                    <a:pt x="2272" y="9187"/>
                  </a:lnTo>
                  <a:lnTo>
                    <a:pt x="3124" y="9116"/>
                  </a:lnTo>
                  <a:lnTo>
                    <a:pt x="3038" y="4941"/>
                  </a:lnTo>
                  <a:cubicBezTo>
                    <a:pt x="3038" y="4643"/>
                    <a:pt x="2996" y="4345"/>
                    <a:pt x="2939" y="4061"/>
                  </a:cubicBezTo>
                  <a:lnTo>
                    <a:pt x="2187" y="44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1643;p71"/>
            <p:cNvSpPr/>
            <p:nvPr/>
          </p:nvSpPr>
          <p:spPr>
            <a:xfrm>
              <a:off x="1509008" y="2706319"/>
              <a:ext cx="56519" cy="95501"/>
            </a:xfrm>
            <a:custGeom>
              <a:avLst/>
              <a:gdLst/>
              <a:ahLst/>
              <a:cxnLst/>
              <a:rect l="l" t="t" r="r" b="b"/>
              <a:pathLst>
                <a:path w="1009" h="1705" extrusionOk="0">
                  <a:moveTo>
                    <a:pt x="1" y="1"/>
                  </a:moveTo>
                  <a:lnTo>
                    <a:pt x="1" y="427"/>
                  </a:lnTo>
                  <a:lnTo>
                    <a:pt x="1" y="1435"/>
                  </a:lnTo>
                  <a:cubicBezTo>
                    <a:pt x="1" y="1577"/>
                    <a:pt x="114" y="1705"/>
                    <a:pt x="270" y="1705"/>
                  </a:cubicBezTo>
                  <a:lnTo>
                    <a:pt x="597" y="1705"/>
                  </a:lnTo>
                  <a:cubicBezTo>
                    <a:pt x="838" y="1705"/>
                    <a:pt x="1009" y="1506"/>
                    <a:pt x="1009" y="1293"/>
                  </a:cubicBezTo>
                  <a:lnTo>
                    <a:pt x="1009" y="924"/>
                  </a:lnTo>
                  <a:lnTo>
                    <a:pt x="1009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1644;p71"/>
            <p:cNvSpPr/>
            <p:nvPr/>
          </p:nvSpPr>
          <p:spPr>
            <a:xfrm>
              <a:off x="1470863" y="2590767"/>
              <a:ext cx="147151" cy="163949"/>
            </a:xfrm>
            <a:custGeom>
              <a:avLst/>
              <a:gdLst/>
              <a:ahLst/>
              <a:cxnLst/>
              <a:rect l="l" t="t" r="r" b="b"/>
              <a:pathLst>
                <a:path w="2627" h="2927" extrusionOk="0">
                  <a:moveTo>
                    <a:pt x="1279" y="0"/>
                  </a:moveTo>
                  <a:cubicBezTo>
                    <a:pt x="822" y="0"/>
                    <a:pt x="446" y="375"/>
                    <a:pt x="256" y="644"/>
                  </a:cubicBezTo>
                  <a:cubicBezTo>
                    <a:pt x="100" y="857"/>
                    <a:pt x="0" y="1127"/>
                    <a:pt x="43" y="1382"/>
                  </a:cubicBezTo>
                  <a:cubicBezTo>
                    <a:pt x="147" y="2391"/>
                    <a:pt x="545" y="2926"/>
                    <a:pt x="1352" y="2926"/>
                  </a:cubicBezTo>
                  <a:cubicBezTo>
                    <a:pt x="1534" y="2926"/>
                    <a:pt x="1736" y="2899"/>
                    <a:pt x="1959" y="2845"/>
                  </a:cubicBezTo>
                  <a:cubicBezTo>
                    <a:pt x="2087" y="2802"/>
                    <a:pt x="2172" y="2731"/>
                    <a:pt x="2243" y="2646"/>
                  </a:cubicBezTo>
                  <a:cubicBezTo>
                    <a:pt x="2456" y="2334"/>
                    <a:pt x="2471" y="1936"/>
                    <a:pt x="2471" y="1936"/>
                  </a:cubicBezTo>
                  <a:cubicBezTo>
                    <a:pt x="2527" y="1922"/>
                    <a:pt x="2570" y="1865"/>
                    <a:pt x="2613" y="1808"/>
                  </a:cubicBezTo>
                  <a:cubicBezTo>
                    <a:pt x="2627" y="1780"/>
                    <a:pt x="2627" y="1723"/>
                    <a:pt x="2598" y="1709"/>
                  </a:cubicBezTo>
                  <a:lnTo>
                    <a:pt x="2343" y="1453"/>
                  </a:lnTo>
                  <a:cubicBezTo>
                    <a:pt x="2286" y="1411"/>
                    <a:pt x="2272" y="1340"/>
                    <a:pt x="2272" y="1269"/>
                  </a:cubicBezTo>
                  <a:cubicBezTo>
                    <a:pt x="2300" y="1127"/>
                    <a:pt x="2258" y="942"/>
                    <a:pt x="2215" y="786"/>
                  </a:cubicBezTo>
                  <a:cubicBezTo>
                    <a:pt x="2158" y="474"/>
                    <a:pt x="1959" y="204"/>
                    <a:pt x="1661" y="90"/>
                  </a:cubicBezTo>
                  <a:cubicBezTo>
                    <a:pt x="1529" y="27"/>
                    <a:pt x="1401" y="0"/>
                    <a:pt x="12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1645;p71"/>
            <p:cNvSpPr/>
            <p:nvPr/>
          </p:nvSpPr>
          <p:spPr>
            <a:xfrm>
              <a:off x="1569446" y="2655797"/>
              <a:ext cx="20726" cy="10026"/>
            </a:xfrm>
            <a:custGeom>
              <a:avLst/>
              <a:gdLst/>
              <a:ahLst/>
              <a:cxnLst/>
              <a:rect l="l" t="t" r="r" b="b"/>
              <a:pathLst>
                <a:path w="370" h="179" extrusionOk="0">
                  <a:moveTo>
                    <a:pt x="241" y="0"/>
                  </a:moveTo>
                  <a:cubicBezTo>
                    <a:pt x="169" y="0"/>
                    <a:pt x="84" y="27"/>
                    <a:pt x="15" y="122"/>
                  </a:cubicBezTo>
                  <a:cubicBezTo>
                    <a:pt x="1" y="136"/>
                    <a:pt x="15" y="150"/>
                    <a:pt x="15" y="150"/>
                  </a:cubicBezTo>
                  <a:cubicBezTo>
                    <a:pt x="43" y="179"/>
                    <a:pt x="57" y="179"/>
                    <a:pt x="57" y="179"/>
                  </a:cubicBezTo>
                  <a:cubicBezTo>
                    <a:pt x="72" y="179"/>
                    <a:pt x="72" y="179"/>
                    <a:pt x="72" y="150"/>
                  </a:cubicBezTo>
                  <a:cubicBezTo>
                    <a:pt x="119" y="76"/>
                    <a:pt x="180" y="56"/>
                    <a:pt x="232" y="56"/>
                  </a:cubicBezTo>
                  <a:cubicBezTo>
                    <a:pt x="288" y="56"/>
                    <a:pt x="334" y="79"/>
                    <a:pt x="341" y="79"/>
                  </a:cubicBezTo>
                  <a:cubicBezTo>
                    <a:pt x="356" y="79"/>
                    <a:pt x="370" y="79"/>
                    <a:pt x="370" y="65"/>
                  </a:cubicBezTo>
                  <a:cubicBezTo>
                    <a:pt x="370" y="51"/>
                    <a:pt x="370" y="23"/>
                    <a:pt x="356" y="23"/>
                  </a:cubicBezTo>
                  <a:cubicBezTo>
                    <a:pt x="328" y="11"/>
                    <a:pt x="287" y="0"/>
                    <a:pt x="241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1646;p71"/>
            <p:cNvSpPr/>
            <p:nvPr/>
          </p:nvSpPr>
          <p:spPr>
            <a:xfrm>
              <a:off x="1581377" y="2697693"/>
              <a:ext cx="19157" cy="13667"/>
            </a:xfrm>
            <a:custGeom>
              <a:avLst/>
              <a:gdLst/>
              <a:ahLst/>
              <a:cxnLst/>
              <a:rect l="l" t="t" r="r" b="b"/>
              <a:pathLst>
                <a:path w="342" h="244" extrusionOk="0">
                  <a:moveTo>
                    <a:pt x="56" y="1"/>
                  </a:moveTo>
                  <a:cubicBezTo>
                    <a:pt x="52" y="1"/>
                    <a:pt x="48" y="4"/>
                    <a:pt x="43" y="13"/>
                  </a:cubicBezTo>
                  <a:cubicBezTo>
                    <a:pt x="15" y="13"/>
                    <a:pt x="1" y="27"/>
                    <a:pt x="15" y="41"/>
                  </a:cubicBezTo>
                  <a:cubicBezTo>
                    <a:pt x="41" y="106"/>
                    <a:pt x="103" y="243"/>
                    <a:pt x="256" y="243"/>
                  </a:cubicBezTo>
                  <a:cubicBezTo>
                    <a:pt x="269" y="243"/>
                    <a:pt x="284" y="242"/>
                    <a:pt x="299" y="240"/>
                  </a:cubicBezTo>
                  <a:cubicBezTo>
                    <a:pt x="327" y="226"/>
                    <a:pt x="341" y="212"/>
                    <a:pt x="327" y="169"/>
                  </a:cubicBezTo>
                  <a:lnTo>
                    <a:pt x="327" y="169"/>
                  </a:lnTo>
                  <a:cubicBezTo>
                    <a:pt x="332" y="174"/>
                    <a:pt x="335" y="175"/>
                    <a:pt x="337" y="175"/>
                  </a:cubicBezTo>
                  <a:cubicBezTo>
                    <a:pt x="340" y="175"/>
                    <a:pt x="337" y="169"/>
                    <a:pt x="327" y="169"/>
                  </a:cubicBezTo>
                  <a:cubicBezTo>
                    <a:pt x="327" y="169"/>
                    <a:pt x="315" y="163"/>
                    <a:pt x="306" y="163"/>
                  </a:cubicBezTo>
                  <a:cubicBezTo>
                    <a:pt x="302" y="163"/>
                    <a:pt x="299" y="164"/>
                    <a:pt x="299" y="169"/>
                  </a:cubicBezTo>
                  <a:cubicBezTo>
                    <a:pt x="291" y="170"/>
                    <a:pt x="283" y="170"/>
                    <a:pt x="276" y="170"/>
                  </a:cubicBezTo>
                  <a:cubicBezTo>
                    <a:pt x="112" y="170"/>
                    <a:pt x="85" y="27"/>
                    <a:pt x="72" y="27"/>
                  </a:cubicBezTo>
                  <a:cubicBezTo>
                    <a:pt x="72" y="17"/>
                    <a:pt x="65" y="1"/>
                    <a:pt x="56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1647;p71"/>
            <p:cNvSpPr/>
            <p:nvPr/>
          </p:nvSpPr>
          <p:spPr>
            <a:xfrm>
              <a:off x="1580593" y="2671368"/>
              <a:ext cx="10419" cy="10530"/>
            </a:xfrm>
            <a:custGeom>
              <a:avLst/>
              <a:gdLst/>
              <a:ahLst/>
              <a:cxnLst/>
              <a:rect l="l" t="t" r="r" b="b"/>
              <a:pathLst>
                <a:path w="186" h="188" extrusionOk="0">
                  <a:moveTo>
                    <a:pt x="71" y="0"/>
                  </a:moveTo>
                  <a:cubicBezTo>
                    <a:pt x="29" y="0"/>
                    <a:pt x="0" y="57"/>
                    <a:pt x="15" y="114"/>
                  </a:cubicBezTo>
                  <a:cubicBezTo>
                    <a:pt x="27" y="151"/>
                    <a:pt x="61" y="187"/>
                    <a:pt x="106" y="187"/>
                  </a:cubicBezTo>
                  <a:cubicBezTo>
                    <a:pt x="113" y="187"/>
                    <a:pt x="121" y="187"/>
                    <a:pt x="128" y="185"/>
                  </a:cubicBezTo>
                  <a:cubicBezTo>
                    <a:pt x="157" y="185"/>
                    <a:pt x="185" y="128"/>
                    <a:pt x="171" y="71"/>
                  </a:cubicBezTo>
                  <a:cubicBezTo>
                    <a:pt x="157" y="14"/>
                    <a:pt x="100" y="0"/>
                    <a:pt x="71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1648;p71"/>
            <p:cNvSpPr/>
            <p:nvPr/>
          </p:nvSpPr>
          <p:spPr>
            <a:xfrm>
              <a:off x="1649779" y="3629400"/>
              <a:ext cx="108211" cy="61499"/>
            </a:xfrm>
            <a:custGeom>
              <a:avLst/>
              <a:gdLst/>
              <a:ahLst/>
              <a:cxnLst/>
              <a:rect l="l" t="t" r="r" b="b"/>
              <a:pathLst>
                <a:path w="1932" h="952" extrusionOk="0">
                  <a:moveTo>
                    <a:pt x="853" y="1"/>
                  </a:moveTo>
                  <a:lnTo>
                    <a:pt x="1" y="72"/>
                  </a:lnTo>
                  <a:lnTo>
                    <a:pt x="15" y="682"/>
                  </a:lnTo>
                  <a:cubicBezTo>
                    <a:pt x="36" y="871"/>
                    <a:pt x="158" y="952"/>
                    <a:pt x="318" y="952"/>
                  </a:cubicBezTo>
                  <a:cubicBezTo>
                    <a:pt x="374" y="952"/>
                    <a:pt x="435" y="942"/>
                    <a:pt x="498" y="924"/>
                  </a:cubicBezTo>
                  <a:cubicBezTo>
                    <a:pt x="1236" y="725"/>
                    <a:pt x="1421" y="668"/>
                    <a:pt x="1690" y="512"/>
                  </a:cubicBezTo>
                  <a:cubicBezTo>
                    <a:pt x="1932" y="356"/>
                    <a:pt x="1861" y="86"/>
                    <a:pt x="1562" y="86"/>
                  </a:cubicBezTo>
                  <a:cubicBezTo>
                    <a:pt x="1151" y="114"/>
                    <a:pt x="966" y="185"/>
                    <a:pt x="966" y="185"/>
                  </a:cubicBezTo>
                  <a:lnTo>
                    <a:pt x="853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1649;p71"/>
            <p:cNvSpPr/>
            <p:nvPr/>
          </p:nvSpPr>
          <p:spPr>
            <a:xfrm>
              <a:off x="1446152" y="3607936"/>
              <a:ext cx="110644" cy="61500"/>
            </a:xfrm>
            <a:custGeom>
              <a:avLst/>
              <a:gdLst/>
              <a:ahLst/>
              <a:cxnLst/>
              <a:rect l="l" t="t" r="r" b="b"/>
              <a:pathLst>
                <a:path w="1975" h="938" extrusionOk="0">
                  <a:moveTo>
                    <a:pt x="157" y="0"/>
                  </a:moveTo>
                  <a:lnTo>
                    <a:pt x="58" y="583"/>
                  </a:lnTo>
                  <a:cubicBezTo>
                    <a:pt x="1" y="838"/>
                    <a:pt x="200" y="938"/>
                    <a:pt x="441" y="938"/>
                  </a:cubicBezTo>
                  <a:cubicBezTo>
                    <a:pt x="1165" y="938"/>
                    <a:pt x="1407" y="923"/>
                    <a:pt x="1691" y="838"/>
                  </a:cubicBezTo>
                  <a:cubicBezTo>
                    <a:pt x="1975" y="739"/>
                    <a:pt x="1946" y="455"/>
                    <a:pt x="1676" y="384"/>
                  </a:cubicBezTo>
                  <a:cubicBezTo>
                    <a:pt x="1378" y="320"/>
                    <a:pt x="1184" y="312"/>
                    <a:pt x="1105" y="312"/>
                  </a:cubicBezTo>
                  <a:cubicBezTo>
                    <a:pt x="1079" y="312"/>
                    <a:pt x="1066" y="313"/>
                    <a:pt x="1066" y="313"/>
                  </a:cubicBezTo>
                  <a:lnTo>
                    <a:pt x="1009" y="128"/>
                  </a:lnTo>
                  <a:lnTo>
                    <a:pt x="157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1650;p71"/>
            <p:cNvSpPr/>
            <p:nvPr/>
          </p:nvSpPr>
          <p:spPr>
            <a:xfrm>
              <a:off x="1447003" y="2766022"/>
              <a:ext cx="213193" cy="431962"/>
            </a:xfrm>
            <a:custGeom>
              <a:avLst/>
              <a:gdLst/>
              <a:ahLst/>
              <a:cxnLst/>
              <a:rect l="l" t="t" r="r" b="b"/>
              <a:pathLst>
                <a:path w="3806" h="7566" extrusionOk="0">
                  <a:moveTo>
                    <a:pt x="1153" y="1"/>
                  </a:moveTo>
                  <a:cubicBezTo>
                    <a:pt x="1001" y="1"/>
                    <a:pt x="852" y="21"/>
                    <a:pt x="710" y="67"/>
                  </a:cubicBezTo>
                  <a:cubicBezTo>
                    <a:pt x="327" y="194"/>
                    <a:pt x="57" y="549"/>
                    <a:pt x="57" y="947"/>
                  </a:cubicBezTo>
                  <a:cubicBezTo>
                    <a:pt x="43" y="2296"/>
                    <a:pt x="0" y="6058"/>
                    <a:pt x="57" y="6882"/>
                  </a:cubicBezTo>
                  <a:cubicBezTo>
                    <a:pt x="66" y="7090"/>
                    <a:pt x="862" y="7565"/>
                    <a:pt x="1961" y="7565"/>
                  </a:cubicBezTo>
                  <a:cubicBezTo>
                    <a:pt x="2506" y="7565"/>
                    <a:pt x="3127" y="7448"/>
                    <a:pt x="3763" y="7123"/>
                  </a:cubicBezTo>
                  <a:cubicBezTo>
                    <a:pt x="3805" y="7009"/>
                    <a:pt x="3791" y="5519"/>
                    <a:pt x="3536" y="3744"/>
                  </a:cubicBezTo>
                  <a:cubicBezTo>
                    <a:pt x="3521" y="3715"/>
                    <a:pt x="3521" y="3687"/>
                    <a:pt x="3521" y="3673"/>
                  </a:cubicBezTo>
                  <a:cubicBezTo>
                    <a:pt x="2045" y="1444"/>
                    <a:pt x="2258" y="649"/>
                    <a:pt x="2627" y="379"/>
                  </a:cubicBezTo>
                  <a:cubicBezTo>
                    <a:pt x="2442" y="265"/>
                    <a:pt x="2258" y="265"/>
                    <a:pt x="1846" y="123"/>
                  </a:cubicBezTo>
                  <a:cubicBezTo>
                    <a:pt x="1616" y="47"/>
                    <a:pt x="1381" y="1"/>
                    <a:pt x="1153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1651;p71"/>
            <p:cNvSpPr/>
            <p:nvPr/>
          </p:nvSpPr>
          <p:spPr>
            <a:xfrm>
              <a:off x="1454955" y="2548871"/>
              <a:ext cx="177400" cy="204110"/>
            </a:xfrm>
            <a:custGeom>
              <a:avLst/>
              <a:gdLst/>
              <a:ahLst/>
              <a:cxnLst/>
              <a:rect l="l" t="t" r="r" b="b"/>
              <a:pathLst>
                <a:path w="3167" h="3644" extrusionOk="0">
                  <a:moveTo>
                    <a:pt x="2414" y="1"/>
                  </a:moveTo>
                  <a:cubicBezTo>
                    <a:pt x="2400" y="157"/>
                    <a:pt x="2243" y="384"/>
                    <a:pt x="2087" y="427"/>
                  </a:cubicBezTo>
                  <a:cubicBezTo>
                    <a:pt x="2059" y="327"/>
                    <a:pt x="1988" y="199"/>
                    <a:pt x="1945" y="114"/>
                  </a:cubicBezTo>
                  <a:cubicBezTo>
                    <a:pt x="1846" y="483"/>
                    <a:pt x="1377" y="569"/>
                    <a:pt x="1065" y="710"/>
                  </a:cubicBezTo>
                  <a:cubicBezTo>
                    <a:pt x="781" y="852"/>
                    <a:pt x="483" y="966"/>
                    <a:pt x="313" y="1222"/>
                  </a:cubicBezTo>
                  <a:cubicBezTo>
                    <a:pt x="242" y="1349"/>
                    <a:pt x="171" y="1491"/>
                    <a:pt x="128" y="1633"/>
                  </a:cubicBezTo>
                  <a:cubicBezTo>
                    <a:pt x="71" y="1818"/>
                    <a:pt x="43" y="2031"/>
                    <a:pt x="29" y="2201"/>
                  </a:cubicBezTo>
                  <a:cubicBezTo>
                    <a:pt x="0" y="2613"/>
                    <a:pt x="71" y="3025"/>
                    <a:pt x="355" y="3337"/>
                  </a:cubicBezTo>
                  <a:cubicBezTo>
                    <a:pt x="567" y="3559"/>
                    <a:pt x="865" y="3643"/>
                    <a:pt x="1159" y="3643"/>
                  </a:cubicBezTo>
                  <a:cubicBezTo>
                    <a:pt x="1297" y="3643"/>
                    <a:pt x="1435" y="3625"/>
                    <a:pt x="1562" y="3593"/>
                  </a:cubicBezTo>
                  <a:cubicBezTo>
                    <a:pt x="1562" y="3522"/>
                    <a:pt x="1548" y="3451"/>
                    <a:pt x="1548" y="3380"/>
                  </a:cubicBezTo>
                  <a:cubicBezTo>
                    <a:pt x="1534" y="3280"/>
                    <a:pt x="1534" y="3181"/>
                    <a:pt x="1491" y="3096"/>
                  </a:cubicBezTo>
                  <a:cubicBezTo>
                    <a:pt x="1444" y="3104"/>
                    <a:pt x="1396" y="3110"/>
                    <a:pt x="1347" y="3110"/>
                  </a:cubicBezTo>
                  <a:cubicBezTo>
                    <a:pt x="1159" y="3110"/>
                    <a:pt x="980" y="3032"/>
                    <a:pt x="980" y="2783"/>
                  </a:cubicBezTo>
                  <a:cubicBezTo>
                    <a:pt x="980" y="2641"/>
                    <a:pt x="994" y="2457"/>
                    <a:pt x="1179" y="2428"/>
                  </a:cubicBezTo>
                  <a:cubicBezTo>
                    <a:pt x="1189" y="2427"/>
                    <a:pt x="1201" y="2427"/>
                    <a:pt x="1213" y="2427"/>
                  </a:cubicBezTo>
                  <a:cubicBezTo>
                    <a:pt x="1344" y="2427"/>
                    <a:pt x="1540" y="2496"/>
                    <a:pt x="1605" y="2613"/>
                  </a:cubicBezTo>
                  <a:cubicBezTo>
                    <a:pt x="1548" y="2471"/>
                    <a:pt x="1463" y="2343"/>
                    <a:pt x="1392" y="2201"/>
                  </a:cubicBezTo>
                  <a:cubicBezTo>
                    <a:pt x="1633" y="1960"/>
                    <a:pt x="1803" y="1633"/>
                    <a:pt x="2045" y="1392"/>
                  </a:cubicBezTo>
                  <a:lnTo>
                    <a:pt x="2045" y="1392"/>
                  </a:lnTo>
                  <a:cubicBezTo>
                    <a:pt x="2030" y="1506"/>
                    <a:pt x="1917" y="1648"/>
                    <a:pt x="1917" y="1790"/>
                  </a:cubicBezTo>
                  <a:cubicBezTo>
                    <a:pt x="2087" y="1747"/>
                    <a:pt x="2258" y="1633"/>
                    <a:pt x="2414" y="1506"/>
                  </a:cubicBezTo>
                  <a:cubicBezTo>
                    <a:pt x="2449" y="1520"/>
                    <a:pt x="2492" y="1526"/>
                    <a:pt x="2539" y="1526"/>
                  </a:cubicBezTo>
                  <a:cubicBezTo>
                    <a:pt x="2683" y="1526"/>
                    <a:pt x="2857" y="1467"/>
                    <a:pt x="2911" y="1392"/>
                  </a:cubicBezTo>
                  <a:cubicBezTo>
                    <a:pt x="3166" y="1065"/>
                    <a:pt x="3024" y="640"/>
                    <a:pt x="2882" y="313"/>
                  </a:cubicBezTo>
                  <a:cubicBezTo>
                    <a:pt x="2826" y="412"/>
                    <a:pt x="2769" y="498"/>
                    <a:pt x="2655" y="540"/>
                  </a:cubicBezTo>
                  <a:cubicBezTo>
                    <a:pt x="2627" y="327"/>
                    <a:pt x="2513" y="185"/>
                    <a:pt x="241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1652;p71"/>
            <p:cNvSpPr/>
            <p:nvPr/>
          </p:nvSpPr>
          <p:spPr>
            <a:xfrm>
              <a:off x="1687971" y="2850605"/>
              <a:ext cx="210000" cy="166749"/>
            </a:xfrm>
            <a:custGeom>
              <a:avLst/>
              <a:gdLst/>
              <a:ahLst/>
              <a:cxnLst/>
              <a:rect l="l" t="t" r="r" b="b"/>
              <a:pathLst>
                <a:path w="3749" h="2977" extrusionOk="0">
                  <a:moveTo>
                    <a:pt x="3627" y="0"/>
                  </a:moveTo>
                  <a:cubicBezTo>
                    <a:pt x="3619" y="0"/>
                    <a:pt x="3612" y="4"/>
                    <a:pt x="3607" y="9"/>
                  </a:cubicBezTo>
                  <a:lnTo>
                    <a:pt x="3564" y="9"/>
                  </a:lnTo>
                  <a:cubicBezTo>
                    <a:pt x="3408" y="94"/>
                    <a:pt x="3252" y="179"/>
                    <a:pt x="3067" y="208"/>
                  </a:cubicBezTo>
                  <a:cubicBezTo>
                    <a:pt x="2939" y="250"/>
                    <a:pt x="2826" y="264"/>
                    <a:pt x="2698" y="321"/>
                  </a:cubicBezTo>
                  <a:cubicBezTo>
                    <a:pt x="2442" y="421"/>
                    <a:pt x="2229" y="605"/>
                    <a:pt x="2016" y="761"/>
                  </a:cubicBezTo>
                  <a:cubicBezTo>
                    <a:pt x="1505" y="1130"/>
                    <a:pt x="128" y="1968"/>
                    <a:pt x="128" y="1968"/>
                  </a:cubicBezTo>
                  <a:lnTo>
                    <a:pt x="128" y="1954"/>
                  </a:lnTo>
                  <a:lnTo>
                    <a:pt x="128" y="1954"/>
                  </a:lnTo>
                  <a:cubicBezTo>
                    <a:pt x="71" y="2181"/>
                    <a:pt x="0" y="2621"/>
                    <a:pt x="227" y="2976"/>
                  </a:cubicBezTo>
                  <a:cubicBezTo>
                    <a:pt x="341" y="2905"/>
                    <a:pt x="497" y="2806"/>
                    <a:pt x="639" y="2692"/>
                  </a:cubicBezTo>
                  <a:lnTo>
                    <a:pt x="639" y="2706"/>
                  </a:lnTo>
                  <a:cubicBezTo>
                    <a:pt x="639" y="2706"/>
                    <a:pt x="781" y="2579"/>
                    <a:pt x="980" y="2422"/>
                  </a:cubicBezTo>
                  <a:cubicBezTo>
                    <a:pt x="1136" y="2281"/>
                    <a:pt x="1349" y="2110"/>
                    <a:pt x="1548" y="1926"/>
                  </a:cubicBezTo>
                  <a:cubicBezTo>
                    <a:pt x="1732" y="1755"/>
                    <a:pt x="1931" y="1571"/>
                    <a:pt x="2073" y="1429"/>
                  </a:cubicBezTo>
                  <a:cubicBezTo>
                    <a:pt x="2120" y="1435"/>
                    <a:pt x="2165" y="1438"/>
                    <a:pt x="2209" y="1438"/>
                  </a:cubicBezTo>
                  <a:cubicBezTo>
                    <a:pt x="2271" y="1438"/>
                    <a:pt x="2333" y="1431"/>
                    <a:pt x="2400" y="1414"/>
                  </a:cubicBezTo>
                  <a:cubicBezTo>
                    <a:pt x="2499" y="1372"/>
                    <a:pt x="2570" y="1287"/>
                    <a:pt x="2684" y="1258"/>
                  </a:cubicBezTo>
                  <a:cubicBezTo>
                    <a:pt x="2755" y="1244"/>
                    <a:pt x="2826" y="1216"/>
                    <a:pt x="2897" y="1187"/>
                  </a:cubicBezTo>
                  <a:cubicBezTo>
                    <a:pt x="3181" y="1059"/>
                    <a:pt x="3323" y="776"/>
                    <a:pt x="3280" y="477"/>
                  </a:cubicBezTo>
                  <a:cubicBezTo>
                    <a:pt x="3365" y="435"/>
                    <a:pt x="3479" y="392"/>
                    <a:pt x="3564" y="321"/>
                  </a:cubicBezTo>
                  <a:cubicBezTo>
                    <a:pt x="3663" y="250"/>
                    <a:pt x="3748" y="137"/>
                    <a:pt x="3677" y="37"/>
                  </a:cubicBezTo>
                  <a:cubicBezTo>
                    <a:pt x="3659" y="10"/>
                    <a:pt x="3641" y="0"/>
                    <a:pt x="36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1653;p71"/>
            <p:cNvSpPr/>
            <p:nvPr/>
          </p:nvSpPr>
          <p:spPr>
            <a:xfrm>
              <a:off x="1556796" y="2789050"/>
              <a:ext cx="148644" cy="237820"/>
            </a:xfrm>
            <a:custGeom>
              <a:avLst/>
              <a:gdLst/>
              <a:ahLst/>
              <a:cxnLst/>
              <a:rect l="l" t="t" r="r" b="b"/>
              <a:pathLst>
                <a:path w="2486" h="4048" extrusionOk="0">
                  <a:moveTo>
                    <a:pt x="583" y="1"/>
                  </a:moveTo>
                  <a:lnTo>
                    <a:pt x="583" y="1"/>
                  </a:lnTo>
                  <a:cubicBezTo>
                    <a:pt x="214" y="271"/>
                    <a:pt x="1" y="1051"/>
                    <a:pt x="1477" y="3281"/>
                  </a:cubicBezTo>
                  <a:cubicBezTo>
                    <a:pt x="1491" y="3281"/>
                    <a:pt x="1840" y="4047"/>
                    <a:pt x="2316" y="4047"/>
                  </a:cubicBezTo>
                  <a:cubicBezTo>
                    <a:pt x="2321" y="4047"/>
                    <a:pt x="2325" y="4047"/>
                    <a:pt x="2329" y="4047"/>
                  </a:cubicBezTo>
                  <a:cubicBezTo>
                    <a:pt x="2358" y="4047"/>
                    <a:pt x="2414" y="4019"/>
                    <a:pt x="2485" y="3976"/>
                  </a:cubicBezTo>
                  <a:cubicBezTo>
                    <a:pt x="2258" y="3621"/>
                    <a:pt x="2329" y="3181"/>
                    <a:pt x="2400" y="2968"/>
                  </a:cubicBezTo>
                  <a:cubicBezTo>
                    <a:pt x="2315" y="2769"/>
                    <a:pt x="1307" y="583"/>
                    <a:pt x="995" y="299"/>
                  </a:cubicBezTo>
                  <a:cubicBezTo>
                    <a:pt x="824" y="143"/>
                    <a:pt x="696" y="58"/>
                    <a:pt x="583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 descr="Пи — Википедија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195486"/>
            <a:ext cx="810047" cy="996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sr-Latn-RS" sz="1800" b="0" dirty="0">
                <a:solidFill>
                  <a:srgbClr val="646668"/>
                </a:solidFill>
                <a:latin typeface="Oxanium" charset="-18"/>
              </a:rPr>
              <a:t>je iracionalan broj što znači da se njegova vrednost ne može izraziti preko razlomka.Zbog toga njegov </a:t>
            </a:r>
            <a:r>
              <a:rPr lang="sr-Latn-RS" sz="1800" b="0" dirty="0" smtClean="0">
                <a:solidFill>
                  <a:srgbClr val="646668"/>
                </a:solidFill>
                <a:latin typeface="Oxanium" charset="-18"/>
              </a:rPr>
              <a:t>decimala</a:t>
            </a:r>
            <a:r>
              <a:rPr lang="en-US" sz="1800" b="0" dirty="0" smtClean="0">
                <a:solidFill>
                  <a:srgbClr val="646668"/>
                </a:solidFill>
                <a:latin typeface="Oxanium" charset="-18"/>
              </a:rPr>
              <a:t>n</a:t>
            </a:r>
            <a:r>
              <a:rPr lang="sr-Latn-RS" sz="1800" b="0" dirty="0" smtClean="0">
                <a:solidFill>
                  <a:srgbClr val="646668"/>
                </a:solidFill>
                <a:latin typeface="Oxanium" charset="-18"/>
              </a:rPr>
              <a:t> </a:t>
            </a:r>
            <a:r>
              <a:rPr lang="sr-Latn-RS" sz="1800" b="0" dirty="0">
                <a:solidFill>
                  <a:srgbClr val="646668"/>
                </a:solidFill>
                <a:latin typeface="Oxanium" charset="-18"/>
              </a:rPr>
              <a:t>zapis nema kraja i nije periodičan.</a:t>
            </a:r>
            <a:br>
              <a:rPr lang="sr-Latn-RS" sz="1800" b="0" dirty="0">
                <a:solidFill>
                  <a:srgbClr val="646668"/>
                </a:solidFill>
                <a:latin typeface="Oxanium" charset="-18"/>
              </a:rPr>
            </a:br>
            <a:r>
              <a:rPr lang="sr-Latn-RS" sz="1800" b="0" dirty="0">
                <a:solidFill>
                  <a:srgbClr val="646668"/>
                </a:solidFill>
                <a:latin typeface="Oxanium" charset="-18"/>
              </a:rPr>
              <a:t/>
            </a:r>
            <a:br>
              <a:rPr lang="sr-Latn-RS" sz="1800" b="0" dirty="0">
                <a:solidFill>
                  <a:srgbClr val="646668"/>
                </a:solidFill>
                <a:latin typeface="Oxanium" charset="-18"/>
              </a:rPr>
            </a:br>
            <a:r>
              <a:rPr lang="sr-Latn-RS" sz="1800" b="0" dirty="0">
                <a:solidFill>
                  <a:srgbClr val="646668"/>
                </a:solidFill>
                <a:latin typeface="Oxanium" charset="-18"/>
              </a:rPr>
              <a:t>	je takođe transcendentan broj, što 	znači da ga nije moguće izraziti korišćenjem konačnog broja celih brojeva uz četiri osnovne računske operacije-sabiranje, oduzimanje,množenje i deljenje.</a:t>
            </a:r>
            <a:br>
              <a:rPr lang="sr-Latn-RS" sz="1800" b="0" dirty="0">
                <a:solidFill>
                  <a:srgbClr val="646668"/>
                </a:solidFill>
                <a:latin typeface="Oxanium" charset="-18"/>
              </a:rPr>
            </a:br>
            <a:endParaRPr lang="sr-Latn-RS" sz="1800" b="0" dirty="0">
              <a:solidFill>
                <a:srgbClr val="646668"/>
              </a:solidFill>
              <a:latin typeface="Oxanium" charset="-18"/>
            </a:endParaRPr>
          </a:p>
        </p:txBody>
      </p:sp>
      <p:pic>
        <p:nvPicPr>
          <p:cNvPr id="3" name="Google Shape;883;p50"/>
          <p:cNvPicPr preferRelativeResize="0"/>
          <p:nvPr/>
        </p:nvPicPr>
        <p:blipFill rotWithShape="1">
          <a:blip r:embed="rId2">
            <a:alphaModFix/>
          </a:blip>
          <a:srcRect r="34219" b="1332"/>
          <a:stretch/>
        </p:blipFill>
        <p:spPr>
          <a:xfrm flipH="1">
            <a:off x="323528" y="618840"/>
            <a:ext cx="3322500" cy="33225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4" name="Google Shape;345;p42"/>
          <p:cNvGrpSpPr/>
          <p:nvPr/>
        </p:nvGrpSpPr>
        <p:grpSpPr>
          <a:xfrm>
            <a:off x="6850507" y="3332062"/>
            <a:ext cx="663901" cy="1662105"/>
            <a:chOff x="1108100" y="689050"/>
            <a:chExt cx="465375" cy="1002425"/>
          </a:xfrm>
        </p:grpSpPr>
        <p:sp>
          <p:nvSpPr>
            <p:cNvPr id="5" name="Google Shape;346;p42"/>
            <p:cNvSpPr/>
            <p:nvPr/>
          </p:nvSpPr>
          <p:spPr>
            <a:xfrm>
              <a:off x="1537225" y="715725"/>
              <a:ext cx="1450" cy="375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58" y="0"/>
                  </a:moveTo>
                  <a:cubicBezTo>
                    <a:pt x="43" y="0"/>
                    <a:pt x="15" y="15"/>
                    <a:pt x="1" y="15"/>
                  </a:cubicBezTo>
                  <a:cubicBezTo>
                    <a:pt x="43" y="15"/>
                    <a:pt x="43" y="0"/>
                    <a:pt x="58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347;p42"/>
            <p:cNvSpPr/>
            <p:nvPr/>
          </p:nvSpPr>
          <p:spPr>
            <a:xfrm>
              <a:off x="1544700" y="713600"/>
              <a:ext cx="1800" cy="375"/>
            </a:xfrm>
            <a:custGeom>
              <a:avLst/>
              <a:gdLst/>
              <a:ahLst/>
              <a:cxnLst/>
              <a:rect l="l" t="t" r="r" b="b"/>
              <a:pathLst>
                <a:path w="72" h="15" extrusionOk="0">
                  <a:moveTo>
                    <a:pt x="71" y="0"/>
                  </a:moveTo>
                  <a:cubicBezTo>
                    <a:pt x="57" y="0"/>
                    <a:pt x="43" y="0"/>
                    <a:pt x="0" y="14"/>
                  </a:cubicBezTo>
                  <a:cubicBezTo>
                    <a:pt x="43" y="0"/>
                    <a:pt x="57" y="0"/>
                    <a:pt x="71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348;p42"/>
            <p:cNvSpPr/>
            <p:nvPr/>
          </p:nvSpPr>
          <p:spPr>
            <a:xfrm>
              <a:off x="1548600" y="713225"/>
              <a:ext cx="1425" cy="25"/>
            </a:xfrm>
            <a:custGeom>
              <a:avLst/>
              <a:gdLst/>
              <a:ahLst/>
              <a:cxnLst/>
              <a:rect l="l" t="t" r="r" b="b"/>
              <a:pathLst>
                <a:path w="57" h="1" extrusionOk="0">
                  <a:moveTo>
                    <a:pt x="57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349;p42"/>
            <p:cNvSpPr/>
            <p:nvPr/>
          </p:nvSpPr>
          <p:spPr>
            <a:xfrm>
              <a:off x="1541150" y="714300"/>
              <a:ext cx="1425" cy="725"/>
            </a:xfrm>
            <a:custGeom>
              <a:avLst/>
              <a:gdLst/>
              <a:ahLst/>
              <a:cxnLst/>
              <a:rect l="l" t="t" r="r" b="b"/>
              <a:pathLst>
                <a:path w="57" h="29" extrusionOk="0">
                  <a:moveTo>
                    <a:pt x="57" y="1"/>
                  </a:moveTo>
                  <a:cubicBezTo>
                    <a:pt x="43" y="1"/>
                    <a:pt x="28" y="1"/>
                    <a:pt x="0" y="29"/>
                  </a:cubicBezTo>
                  <a:cubicBezTo>
                    <a:pt x="28" y="29"/>
                    <a:pt x="43" y="1"/>
                    <a:pt x="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350;p42"/>
            <p:cNvSpPr/>
            <p:nvPr/>
          </p:nvSpPr>
          <p:spPr>
            <a:xfrm>
              <a:off x="1551775" y="713225"/>
              <a:ext cx="1450" cy="25"/>
            </a:xfrm>
            <a:custGeom>
              <a:avLst/>
              <a:gdLst/>
              <a:ahLst/>
              <a:cxnLst/>
              <a:rect l="l" t="t" r="r" b="b"/>
              <a:pathLst>
                <a:path w="58" h="1" extrusionOk="0">
                  <a:moveTo>
                    <a:pt x="1" y="1"/>
                  </a:moveTo>
                  <a:lnTo>
                    <a:pt x="58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51;p42"/>
            <p:cNvSpPr/>
            <p:nvPr/>
          </p:nvSpPr>
          <p:spPr>
            <a:xfrm>
              <a:off x="1108100" y="689050"/>
              <a:ext cx="453300" cy="999625"/>
            </a:xfrm>
            <a:custGeom>
              <a:avLst/>
              <a:gdLst/>
              <a:ahLst/>
              <a:cxnLst/>
              <a:rect l="l" t="t" r="r" b="b"/>
              <a:pathLst>
                <a:path w="18132" h="39985" extrusionOk="0">
                  <a:moveTo>
                    <a:pt x="16063" y="1"/>
                  </a:moveTo>
                  <a:cubicBezTo>
                    <a:pt x="15856" y="1"/>
                    <a:pt x="15623" y="68"/>
                    <a:pt x="15377" y="215"/>
                  </a:cubicBezTo>
                  <a:lnTo>
                    <a:pt x="1548" y="8181"/>
                  </a:lnTo>
                  <a:cubicBezTo>
                    <a:pt x="696" y="8677"/>
                    <a:pt x="0" y="9870"/>
                    <a:pt x="0" y="10864"/>
                  </a:cubicBezTo>
                  <a:lnTo>
                    <a:pt x="71" y="38039"/>
                  </a:lnTo>
                  <a:cubicBezTo>
                    <a:pt x="71" y="38536"/>
                    <a:pt x="256" y="38862"/>
                    <a:pt x="526" y="39033"/>
                  </a:cubicBezTo>
                  <a:lnTo>
                    <a:pt x="2076" y="39928"/>
                  </a:lnTo>
                  <a:lnTo>
                    <a:pt x="2076" y="39928"/>
                  </a:lnTo>
                  <a:cubicBezTo>
                    <a:pt x="2071" y="39924"/>
                    <a:pt x="2065" y="39919"/>
                    <a:pt x="2059" y="39913"/>
                  </a:cubicBezTo>
                  <a:cubicBezTo>
                    <a:pt x="2088" y="39899"/>
                    <a:pt x="2059" y="39885"/>
                    <a:pt x="2045" y="39870"/>
                  </a:cubicBezTo>
                  <a:cubicBezTo>
                    <a:pt x="2031" y="39842"/>
                    <a:pt x="2017" y="39842"/>
                    <a:pt x="2017" y="39828"/>
                  </a:cubicBezTo>
                  <a:cubicBezTo>
                    <a:pt x="1988" y="39814"/>
                    <a:pt x="1974" y="39799"/>
                    <a:pt x="1974" y="39771"/>
                  </a:cubicBezTo>
                  <a:cubicBezTo>
                    <a:pt x="1960" y="39757"/>
                    <a:pt x="1960" y="39743"/>
                    <a:pt x="1946" y="39714"/>
                  </a:cubicBezTo>
                  <a:cubicBezTo>
                    <a:pt x="1917" y="39700"/>
                    <a:pt x="1917" y="39686"/>
                    <a:pt x="1903" y="39643"/>
                  </a:cubicBezTo>
                  <a:cubicBezTo>
                    <a:pt x="1889" y="39629"/>
                    <a:pt x="1889" y="39615"/>
                    <a:pt x="1875" y="39601"/>
                  </a:cubicBezTo>
                  <a:cubicBezTo>
                    <a:pt x="1846" y="39572"/>
                    <a:pt x="1846" y="39544"/>
                    <a:pt x="1832" y="39530"/>
                  </a:cubicBezTo>
                  <a:cubicBezTo>
                    <a:pt x="1832" y="39501"/>
                    <a:pt x="1818" y="39487"/>
                    <a:pt x="1818" y="39473"/>
                  </a:cubicBezTo>
                  <a:cubicBezTo>
                    <a:pt x="1818" y="39430"/>
                    <a:pt x="1804" y="39416"/>
                    <a:pt x="1804" y="39388"/>
                  </a:cubicBezTo>
                  <a:cubicBezTo>
                    <a:pt x="1804" y="39359"/>
                    <a:pt x="1775" y="39345"/>
                    <a:pt x="1775" y="39331"/>
                  </a:cubicBezTo>
                  <a:cubicBezTo>
                    <a:pt x="1775" y="39288"/>
                    <a:pt x="1761" y="39260"/>
                    <a:pt x="1761" y="39217"/>
                  </a:cubicBezTo>
                  <a:lnTo>
                    <a:pt x="1761" y="39175"/>
                  </a:lnTo>
                  <a:lnTo>
                    <a:pt x="1761" y="38990"/>
                  </a:lnTo>
                  <a:lnTo>
                    <a:pt x="1690" y="11815"/>
                  </a:lnTo>
                  <a:cubicBezTo>
                    <a:pt x="1690" y="10850"/>
                    <a:pt x="2386" y="9643"/>
                    <a:pt x="3238" y="9146"/>
                  </a:cubicBezTo>
                  <a:lnTo>
                    <a:pt x="17024" y="1181"/>
                  </a:lnTo>
                  <a:cubicBezTo>
                    <a:pt x="17081" y="1138"/>
                    <a:pt x="17137" y="1124"/>
                    <a:pt x="17180" y="1082"/>
                  </a:cubicBezTo>
                  <a:cubicBezTo>
                    <a:pt x="17208" y="1082"/>
                    <a:pt x="17223" y="1067"/>
                    <a:pt x="17237" y="1067"/>
                  </a:cubicBezTo>
                  <a:cubicBezTo>
                    <a:pt x="17265" y="1053"/>
                    <a:pt x="17308" y="1039"/>
                    <a:pt x="17350" y="1039"/>
                  </a:cubicBezTo>
                  <a:cubicBezTo>
                    <a:pt x="17365" y="1039"/>
                    <a:pt x="17379" y="1011"/>
                    <a:pt x="17393" y="1011"/>
                  </a:cubicBezTo>
                  <a:cubicBezTo>
                    <a:pt x="17436" y="996"/>
                    <a:pt x="17464" y="996"/>
                    <a:pt x="17492" y="996"/>
                  </a:cubicBezTo>
                  <a:cubicBezTo>
                    <a:pt x="17507" y="996"/>
                    <a:pt x="17521" y="996"/>
                    <a:pt x="17563" y="982"/>
                  </a:cubicBezTo>
                  <a:cubicBezTo>
                    <a:pt x="17592" y="982"/>
                    <a:pt x="17606" y="954"/>
                    <a:pt x="17649" y="954"/>
                  </a:cubicBezTo>
                  <a:lnTo>
                    <a:pt x="17819" y="954"/>
                  </a:lnTo>
                  <a:cubicBezTo>
                    <a:pt x="17847" y="954"/>
                    <a:pt x="17876" y="954"/>
                    <a:pt x="17890" y="982"/>
                  </a:cubicBezTo>
                  <a:cubicBezTo>
                    <a:pt x="17918" y="982"/>
                    <a:pt x="17933" y="996"/>
                    <a:pt x="17947" y="996"/>
                  </a:cubicBezTo>
                  <a:cubicBezTo>
                    <a:pt x="17961" y="996"/>
                    <a:pt x="17975" y="1011"/>
                    <a:pt x="18018" y="1011"/>
                  </a:cubicBezTo>
                  <a:cubicBezTo>
                    <a:pt x="18032" y="1011"/>
                    <a:pt x="18046" y="1039"/>
                    <a:pt x="18075" y="1039"/>
                  </a:cubicBezTo>
                  <a:cubicBezTo>
                    <a:pt x="18089" y="1053"/>
                    <a:pt x="18103" y="1053"/>
                    <a:pt x="18131" y="1067"/>
                  </a:cubicBezTo>
                  <a:lnTo>
                    <a:pt x="16470" y="102"/>
                  </a:lnTo>
                  <a:cubicBezTo>
                    <a:pt x="16351" y="36"/>
                    <a:pt x="16213" y="1"/>
                    <a:pt x="16063" y="1"/>
                  </a:cubicBezTo>
                  <a:close/>
                  <a:moveTo>
                    <a:pt x="2076" y="39928"/>
                  </a:moveTo>
                  <a:cubicBezTo>
                    <a:pt x="2094" y="39942"/>
                    <a:pt x="2105" y="39945"/>
                    <a:pt x="2116" y="39956"/>
                  </a:cubicBezTo>
                  <a:cubicBezTo>
                    <a:pt x="2125" y="39965"/>
                    <a:pt x="2140" y="39968"/>
                    <a:pt x="2154" y="39973"/>
                  </a:cubicBezTo>
                  <a:lnTo>
                    <a:pt x="2154" y="39973"/>
                  </a:lnTo>
                  <a:lnTo>
                    <a:pt x="2076" y="39928"/>
                  </a:lnTo>
                  <a:close/>
                  <a:moveTo>
                    <a:pt x="2154" y="39973"/>
                  </a:moveTo>
                  <a:lnTo>
                    <a:pt x="2173" y="39984"/>
                  </a:lnTo>
                  <a:cubicBezTo>
                    <a:pt x="2168" y="39979"/>
                    <a:pt x="2161" y="39976"/>
                    <a:pt x="2154" y="399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52;p42"/>
            <p:cNvSpPr/>
            <p:nvPr/>
          </p:nvSpPr>
          <p:spPr>
            <a:xfrm>
              <a:off x="1148925" y="712875"/>
              <a:ext cx="424550" cy="978600"/>
            </a:xfrm>
            <a:custGeom>
              <a:avLst/>
              <a:gdLst/>
              <a:ahLst/>
              <a:cxnLst/>
              <a:rect l="l" t="t" r="r" b="b"/>
              <a:pathLst>
                <a:path w="16982" h="39144" extrusionOk="0">
                  <a:moveTo>
                    <a:pt x="15987" y="1"/>
                  </a:moveTo>
                  <a:cubicBezTo>
                    <a:pt x="15973" y="1"/>
                    <a:pt x="15945" y="1"/>
                    <a:pt x="15902" y="29"/>
                  </a:cubicBezTo>
                  <a:cubicBezTo>
                    <a:pt x="15888" y="29"/>
                    <a:pt x="15874" y="29"/>
                    <a:pt x="15831" y="43"/>
                  </a:cubicBezTo>
                  <a:cubicBezTo>
                    <a:pt x="15803" y="43"/>
                    <a:pt x="15788" y="58"/>
                    <a:pt x="15746" y="58"/>
                  </a:cubicBezTo>
                  <a:cubicBezTo>
                    <a:pt x="15732" y="58"/>
                    <a:pt x="15717" y="86"/>
                    <a:pt x="15689" y="86"/>
                  </a:cubicBezTo>
                  <a:cubicBezTo>
                    <a:pt x="15661" y="100"/>
                    <a:pt x="15618" y="114"/>
                    <a:pt x="15590" y="114"/>
                  </a:cubicBezTo>
                  <a:cubicBezTo>
                    <a:pt x="15561" y="114"/>
                    <a:pt x="15547" y="129"/>
                    <a:pt x="15533" y="129"/>
                  </a:cubicBezTo>
                  <a:cubicBezTo>
                    <a:pt x="15476" y="157"/>
                    <a:pt x="15419" y="185"/>
                    <a:pt x="15377" y="228"/>
                  </a:cubicBezTo>
                  <a:lnTo>
                    <a:pt x="1548" y="8193"/>
                  </a:lnTo>
                  <a:cubicBezTo>
                    <a:pt x="696" y="8690"/>
                    <a:pt x="0" y="9868"/>
                    <a:pt x="0" y="10862"/>
                  </a:cubicBezTo>
                  <a:lnTo>
                    <a:pt x="71" y="38037"/>
                  </a:lnTo>
                  <a:lnTo>
                    <a:pt x="71" y="38222"/>
                  </a:lnTo>
                  <a:lnTo>
                    <a:pt x="71" y="38279"/>
                  </a:lnTo>
                  <a:cubicBezTo>
                    <a:pt x="71" y="38307"/>
                    <a:pt x="71" y="38350"/>
                    <a:pt x="100" y="38378"/>
                  </a:cubicBezTo>
                  <a:cubicBezTo>
                    <a:pt x="100" y="38392"/>
                    <a:pt x="114" y="38406"/>
                    <a:pt x="114" y="38435"/>
                  </a:cubicBezTo>
                  <a:cubicBezTo>
                    <a:pt x="114" y="38463"/>
                    <a:pt x="128" y="38492"/>
                    <a:pt x="128" y="38520"/>
                  </a:cubicBezTo>
                  <a:cubicBezTo>
                    <a:pt x="128" y="38534"/>
                    <a:pt x="142" y="38563"/>
                    <a:pt x="142" y="38577"/>
                  </a:cubicBezTo>
                  <a:cubicBezTo>
                    <a:pt x="156" y="38591"/>
                    <a:pt x="156" y="38633"/>
                    <a:pt x="185" y="38648"/>
                  </a:cubicBezTo>
                  <a:cubicBezTo>
                    <a:pt x="185" y="38662"/>
                    <a:pt x="199" y="38676"/>
                    <a:pt x="213" y="38704"/>
                  </a:cubicBezTo>
                  <a:cubicBezTo>
                    <a:pt x="227" y="38719"/>
                    <a:pt x="227" y="38747"/>
                    <a:pt x="256" y="38775"/>
                  </a:cubicBezTo>
                  <a:cubicBezTo>
                    <a:pt x="270" y="38790"/>
                    <a:pt x="270" y="38804"/>
                    <a:pt x="284" y="38818"/>
                  </a:cubicBezTo>
                  <a:cubicBezTo>
                    <a:pt x="298" y="38846"/>
                    <a:pt x="327" y="38861"/>
                    <a:pt x="327" y="38875"/>
                  </a:cubicBezTo>
                  <a:cubicBezTo>
                    <a:pt x="341" y="38889"/>
                    <a:pt x="355" y="38889"/>
                    <a:pt x="355" y="38917"/>
                  </a:cubicBezTo>
                  <a:lnTo>
                    <a:pt x="412" y="38960"/>
                  </a:lnTo>
                  <a:cubicBezTo>
                    <a:pt x="426" y="38988"/>
                    <a:pt x="440" y="38988"/>
                    <a:pt x="469" y="39003"/>
                  </a:cubicBezTo>
                  <a:cubicBezTo>
                    <a:pt x="600" y="39094"/>
                    <a:pt x="755" y="39144"/>
                    <a:pt x="931" y="39144"/>
                  </a:cubicBezTo>
                  <a:cubicBezTo>
                    <a:pt x="1135" y="39144"/>
                    <a:pt x="1367" y="39077"/>
                    <a:pt x="1619" y="38932"/>
                  </a:cubicBezTo>
                  <a:lnTo>
                    <a:pt x="15448" y="30967"/>
                  </a:lnTo>
                  <a:cubicBezTo>
                    <a:pt x="16300" y="30470"/>
                    <a:pt x="16981" y="29277"/>
                    <a:pt x="16981" y="28283"/>
                  </a:cubicBezTo>
                  <a:lnTo>
                    <a:pt x="16938" y="1108"/>
                  </a:lnTo>
                  <a:cubicBezTo>
                    <a:pt x="16938" y="611"/>
                    <a:pt x="16754" y="271"/>
                    <a:pt x="16470" y="114"/>
                  </a:cubicBezTo>
                  <a:cubicBezTo>
                    <a:pt x="16456" y="100"/>
                    <a:pt x="16442" y="100"/>
                    <a:pt x="16413" y="86"/>
                  </a:cubicBezTo>
                  <a:cubicBezTo>
                    <a:pt x="16399" y="86"/>
                    <a:pt x="16385" y="58"/>
                    <a:pt x="16371" y="58"/>
                  </a:cubicBezTo>
                  <a:cubicBezTo>
                    <a:pt x="16342" y="58"/>
                    <a:pt x="16328" y="43"/>
                    <a:pt x="16300" y="43"/>
                  </a:cubicBezTo>
                  <a:cubicBezTo>
                    <a:pt x="16271" y="43"/>
                    <a:pt x="16257" y="29"/>
                    <a:pt x="16243" y="29"/>
                  </a:cubicBezTo>
                  <a:cubicBezTo>
                    <a:pt x="16229" y="29"/>
                    <a:pt x="16186" y="29"/>
                    <a:pt x="161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53;p42"/>
            <p:cNvSpPr/>
            <p:nvPr/>
          </p:nvSpPr>
          <p:spPr>
            <a:xfrm>
              <a:off x="1546475" y="713225"/>
              <a:ext cx="2150" cy="400"/>
            </a:xfrm>
            <a:custGeom>
              <a:avLst/>
              <a:gdLst/>
              <a:ahLst/>
              <a:cxnLst/>
              <a:rect l="l" t="t" r="r" b="b"/>
              <a:pathLst>
                <a:path w="86" h="16" extrusionOk="0">
                  <a:moveTo>
                    <a:pt x="85" y="1"/>
                  </a:moveTo>
                  <a:cubicBezTo>
                    <a:pt x="57" y="1"/>
                    <a:pt x="43" y="1"/>
                    <a:pt x="0" y="15"/>
                  </a:cubicBezTo>
                  <a:cubicBezTo>
                    <a:pt x="43" y="1"/>
                    <a:pt x="71" y="1"/>
                    <a:pt x="85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54;p42"/>
            <p:cNvSpPr/>
            <p:nvPr/>
          </p:nvSpPr>
          <p:spPr>
            <a:xfrm>
              <a:off x="1546475" y="713225"/>
              <a:ext cx="2150" cy="400"/>
            </a:xfrm>
            <a:custGeom>
              <a:avLst/>
              <a:gdLst/>
              <a:ahLst/>
              <a:cxnLst/>
              <a:rect l="l" t="t" r="r" b="b"/>
              <a:pathLst>
                <a:path w="86" h="16" extrusionOk="0">
                  <a:moveTo>
                    <a:pt x="85" y="1"/>
                  </a:moveTo>
                  <a:cubicBezTo>
                    <a:pt x="57" y="1"/>
                    <a:pt x="43" y="1"/>
                    <a:pt x="0" y="15"/>
                  </a:cubicBezTo>
                  <a:cubicBezTo>
                    <a:pt x="43" y="1"/>
                    <a:pt x="71" y="1"/>
                    <a:pt x="85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355;p42"/>
            <p:cNvSpPr/>
            <p:nvPr/>
          </p:nvSpPr>
          <p:spPr>
            <a:xfrm>
              <a:off x="1533675" y="716075"/>
              <a:ext cx="3950" cy="2500"/>
            </a:xfrm>
            <a:custGeom>
              <a:avLst/>
              <a:gdLst/>
              <a:ahLst/>
              <a:cxnLst/>
              <a:rect l="l" t="t" r="r" b="b"/>
              <a:pathLst>
                <a:path w="158" h="100" extrusionOk="0">
                  <a:moveTo>
                    <a:pt x="157" y="1"/>
                  </a:moveTo>
                  <a:cubicBezTo>
                    <a:pt x="100" y="29"/>
                    <a:pt x="58" y="57"/>
                    <a:pt x="1" y="100"/>
                  </a:cubicBezTo>
                  <a:cubicBezTo>
                    <a:pt x="58" y="57"/>
                    <a:pt x="114" y="29"/>
                    <a:pt x="1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356;p42"/>
            <p:cNvSpPr/>
            <p:nvPr/>
          </p:nvSpPr>
          <p:spPr>
            <a:xfrm>
              <a:off x="1533675" y="716075"/>
              <a:ext cx="3950" cy="2500"/>
            </a:xfrm>
            <a:custGeom>
              <a:avLst/>
              <a:gdLst/>
              <a:ahLst/>
              <a:cxnLst/>
              <a:rect l="l" t="t" r="r" b="b"/>
              <a:pathLst>
                <a:path w="158" h="100" extrusionOk="0">
                  <a:moveTo>
                    <a:pt x="157" y="1"/>
                  </a:moveTo>
                  <a:cubicBezTo>
                    <a:pt x="100" y="29"/>
                    <a:pt x="58" y="57"/>
                    <a:pt x="1" y="100"/>
                  </a:cubicBezTo>
                  <a:cubicBezTo>
                    <a:pt x="58" y="57"/>
                    <a:pt x="114" y="29"/>
                    <a:pt x="1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57;p42"/>
            <p:cNvSpPr/>
            <p:nvPr/>
          </p:nvSpPr>
          <p:spPr>
            <a:xfrm>
              <a:off x="1550025" y="713225"/>
              <a:ext cx="1775" cy="25"/>
            </a:xfrm>
            <a:custGeom>
              <a:avLst/>
              <a:gdLst/>
              <a:ahLst/>
              <a:cxnLst/>
              <a:rect l="l" t="t" r="r" b="b"/>
              <a:pathLst>
                <a:path w="71" h="1" extrusionOk="0">
                  <a:moveTo>
                    <a:pt x="0" y="1"/>
                  </a:moveTo>
                  <a:lnTo>
                    <a:pt x="71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58;p42"/>
            <p:cNvSpPr/>
            <p:nvPr/>
          </p:nvSpPr>
          <p:spPr>
            <a:xfrm>
              <a:off x="1550025" y="713225"/>
              <a:ext cx="1775" cy="25"/>
            </a:xfrm>
            <a:custGeom>
              <a:avLst/>
              <a:gdLst/>
              <a:ahLst/>
              <a:cxnLst/>
              <a:rect l="l" t="t" r="r" b="b"/>
              <a:pathLst>
                <a:path w="71" h="1" extrusionOk="0">
                  <a:moveTo>
                    <a:pt x="0" y="1"/>
                  </a:moveTo>
                  <a:lnTo>
                    <a:pt x="71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59;p42"/>
            <p:cNvSpPr/>
            <p:nvPr/>
          </p:nvSpPr>
          <p:spPr>
            <a:xfrm>
              <a:off x="1542925" y="713600"/>
              <a:ext cx="2500" cy="375"/>
            </a:xfrm>
            <a:custGeom>
              <a:avLst/>
              <a:gdLst/>
              <a:ahLst/>
              <a:cxnLst/>
              <a:rect l="l" t="t" r="r" b="b"/>
              <a:pathLst>
                <a:path w="100" h="15" extrusionOk="0">
                  <a:moveTo>
                    <a:pt x="99" y="0"/>
                  </a:moveTo>
                  <a:cubicBezTo>
                    <a:pt x="57" y="0"/>
                    <a:pt x="43" y="14"/>
                    <a:pt x="0" y="14"/>
                  </a:cubicBezTo>
                  <a:cubicBezTo>
                    <a:pt x="28" y="14"/>
                    <a:pt x="57" y="14"/>
                    <a:pt x="99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360;p42"/>
            <p:cNvSpPr/>
            <p:nvPr/>
          </p:nvSpPr>
          <p:spPr>
            <a:xfrm>
              <a:off x="1542925" y="713600"/>
              <a:ext cx="2500" cy="375"/>
            </a:xfrm>
            <a:custGeom>
              <a:avLst/>
              <a:gdLst/>
              <a:ahLst/>
              <a:cxnLst/>
              <a:rect l="l" t="t" r="r" b="b"/>
              <a:pathLst>
                <a:path w="100" h="15" extrusionOk="0">
                  <a:moveTo>
                    <a:pt x="99" y="0"/>
                  </a:moveTo>
                  <a:cubicBezTo>
                    <a:pt x="57" y="0"/>
                    <a:pt x="43" y="14"/>
                    <a:pt x="0" y="14"/>
                  </a:cubicBezTo>
                  <a:cubicBezTo>
                    <a:pt x="28" y="14"/>
                    <a:pt x="57" y="14"/>
                    <a:pt x="99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61;p42"/>
            <p:cNvSpPr/>
            <p:nvPr/>
          </p:nvSpPr>
          <p:spPr>
            <a:xfrm>
              <a:off x="1538650" y="715000"/>
              <a:ext cx="2525" cy="750"/>
            </a:xfrm>
            <a:custGeom>
              <a:avLst/>
              <a:gdLst/>
              <a:ahLst/>
              <a:cxnLst/>
              <a:rect l="l" t="t" r="r" b="b"/>
              <a:pathLst>
                <a:path w="101" h="30" extrusionOk="0">
                  <a:moveTo>
                    <a:pt x="100" y="1"/>
                  </a:moveTo>
                  <a:cubicBezTo>
                    <a:pt x="72" y="1"/>
                    <a:pt x="29" y="15"/>
                    <a:pt x="1" y="29"/>
                  </a:cubicBezTo>
                  <a:cubicBezTo>
                    <a:pt x="29" y="29"/>
                    <a:pt x="72" y="15"/>
                    <a:pt x="100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62;p42"/>
            <p:cNvSpPr/>
            <p:nvPr/>
          </p:nvSpPr>
          <p:spPr>
            <a:xfrm>
              <a:off x="1538650" y="715000"/>
              <a:ext cx="2525" cy="750"/>
            </a:xfrm>
            <a:custGeom>
              <a:avLst/>
              <a:gdLst/>
              <a:ahLst/>
              <a:cxnLst/>
              <a:rect l="l" t="t" r="r" b="b"/>
              <a:pathLst>
                <a:path w="101" h="30" extrusionOk="0">
                  <a:moveTo>
                    <a:pt x="100" y="1"/>
                  </a:moveTo>
                  <a:cubicBezTo>
                    <a:pt x="72" y="1"/>
                    <a:pt x="29" y="15"/>
                    <a:pt x="1" y="29"/>
                  </a:cubicBezTo>
                  <a:cubicBezTo>
                    <a:pt x="29" y="29"/>
                    <a:pt x="72" y="15"/>
                    <a:pt x="100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63;p42"/>
            <p:cNvSpPr/>
            <p:nvPr/>
          </p:nvSpPr>
          <p:spPr>
            <a:xfrm>
              <a:off x="1190800" y="779975"/>
              <a:ext cx="339350" cy="807175"/>
            </a:xfrm>
            <a:custGeom>
              <a:avLst/>
              <a:gdLst/>
              <a:ahLst/>
              <a:cxnLst/>
              <a:rect l="l" t="t" r="r" b="b"/>
              <a:pathLst>
                <a:path w="13574" h="32287" extrusionOk="0">
                  <a:moveTo>
                    <a:pt x="13503" y="0"/>
                  </a:moveTo>
                  <a:lnTo>
                    <a:pt x="1" y="7809"/>
                  </a:lnTo>
                  <a:lnTo>
                    <a:pt x="72" y="32286"/>
                  </a:lnTo>
                  <a:lnTo>
                    <a:pt x="13574" y="24478"/>
                  </a:lnTo>
                  <a:lnTo>
                    <a:pt x="13503" y="0"/>
                  </a:lnTo>
                  <a:close/>
                </a:path>
              </a:pathLst>
            </a:custGeom>
            <a:solidFill>
              <a:srgbClr val="D1DC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64;p42"/>
            <p:cNvSpPr/>
            <p:nvPr/>
          </p:nvSpPr>
          <p:spPr>
            <a:xfrm>
              <a:off x="1216350" y="1133150"/>
              <a:ext cx="294300" cy="219725"/>
            </a:xfrm>
            <a:custGeom>
              <a:avLst/>
              <a:gdLst/>
              <a:ahLst/>
              <a:cxnLst/>
              <a:rect l="l" t="t" r="r" b="b"/>
              <a:pathLst>
                <a:path w="11772" h="8789" extrusionOk="0">
                  <a:moveTo>
                    <a:pt x="11771" y="0"/>
                  </a:moveTo>
                  <a:lnTo>
                    <a:pt x="1" y="6645"/>
                  </a:lnTo>
                  <a:lnTo>
                    <a:pt x="1" y="8789"/>
                  </a:lnTo>
                  <a:lnTo>
                    <a:pt x="11771" y="2343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65;p42"/>
            <p:cNvSpPr/>
            <p:nvPr/>
          </p:nvSpPr>
          <p:spPr>
            <a:xfrm>
              <a:off x="1216350" y="1217275"/>
              <a:ext cx="294300" cy="219375"/>
            </a:xfrm>
            <a:custGeom>
              <a:avLst/>
              <a:gdLst/>
              <a:ahLst/>
              <a:cxnLst/>
              <a:rect l="l" t="t" r="r" b="b"/>
              <a:pathLst>
                <a:path w="11772" h="8775" extrusionOk="0">
                  <a:moveTo>
                    <a:pt x="11771" y="0"/>
                  </a:moveTo>
                  <a:lnTo>
                    <a:pt x="1" y="6631"/>
                  </a:lnTo>
                  <a:lnTo>
                    <a:pt x="1" y="8774"/>
                  </a:lnTo>
                  <a:lnTo>
                    <a:pt x="11771" y="2357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66;p42"/>
            <p:cNvSpPr/>
            <p:nvPr/>
          </p:nvSpPr>
          <p:spPr>
            <a:xfrm>
              <a:off x="1216350" y="1301400"/>
              <a:ext cx="294300" cy="219375"/>
            </a:xfrm>
            <a:custGeom>
              <a:avLst/>
              <a:gdLst/>
              <a:ahLst/>
              <a:cxnLst/>
              <a:rect l="l" t="t" r="r" b="b"/>
              <a:pathLst>
                <a:path w="11772" h="8775" extrusionOk="0">
                  <a:moveTo>
                    <a:pt x="11771" y="0"/>
                  </a:moveTo>
                  <a:lnTo>
                    <a:pt x="1" y="6616"/>
                  </a:lnTo>
                  <a:lnTo>
                    <a:pt x="1" y="8774"/>
                  </a:lnTo>
                  <a:lnTo>
                    <a:pt x="11771" y="2343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367;p42"/>
            <p:cNvSpPr/>
            <p:nvPr/>
          </p:nvSpPr>
          <p:spPr>
            <a:xfrm>
              <a:off x="1258600" y="892850"/>
              <a:ext cx="207325" cy="327025"/>
            </a:xfrm>
            <a:custGeom>
              <a:avLst/>
              <a:gdLst/>
              <a:ahLst/>
              <a:cxnLst/>
              <a:rect l="l" t="t" r="r" b="b"/>
              <a:pathLst>
                <a:path w="8293" h="13081" extrusionOk="0">
                  <a:moveTo>
                    <a:pt x="7880" y="0"/>
                  </a:moveTo>
                  <a:cubicBezTo>
                    <a:pt x="7866" y="0"/>
                    <a:pt x="7866" y="0"/>
                    <a:pt x="7838" y="14"/>
                  </a:cubicBezTo>
                  <a:lnTo>
                    <a:pt x="7824" y="14"/>
                  </a:lnTo>
                  <a:cubicBezTo>
                    <a:pt x="7809" y="14"/>
                    <a:pt x="7809" y="29"/>
                    <a:pt x="7795" y="29"/>
                  </a:cubicBezTo>
                  <a:lnTo>
                    <a:pt x="7767" y="29"/>
                  </a:lnTo>
                  <a:cubicBezTo>
                    <a:pt x="7753" y="43"/>
                    <a:pt x="7738" y="43"/>
                    <a:pt x="7696" y="71"/>
                  </a:cubicBezTo>
                  <a:lnTo>
                    <a:pt x="2272" y="3195"/>
                  </a:lnTo>
                  <a:cubicBezTo>
                    <a:pt x="412" y="4274"/>
                    <a:pt x="0" y="7326"/>
                    <a:pt x="0" y="7326"/>
                  </a:cubicBezTo>
                  <a:cubicBezTo>
                    <a:pt x="157" y="7199"/>
                    <a:pt x="284" y="6986"/>
                    <a:pt x="355" y="6801"/>
                  </a:cubicBezTo>
                  <a:cubicBezTo>
                    <a:pt x="497" y="6347"/>
                    <a:pt x="710" y="5992"/>
                    <a:pt x="923" y="5694"/>
                  </a:cubicBezTo>
                  <a:cubicBezTo>
                    <a:pt x="1150" y="5395"/>
                    <a:pt x="1406" y="5140"/>
                    <a:pt x="1662" y="4969"/>
                  </a:cubicBezTo>
                  <a:cubicBezTo>
                    <a:pt x="1733" y="4913"/>
                    <a:pt x="1804" y="4856"/>
                    <a:pt x="1875" y="4827"/>
                  </a:cubicBezTo>
                  <a:lnTo>
                    <a:pt x="2286" y="4600"/>
                  </a:lnTo>
                  <a:lnTo>
                    <a:pt x="2286" y="4600"/>
                  </a:lnTo>
                  <a:cubicBezTo>
                    <a:pt x="2300" y="5750"/>
                    <a:pt x="2272" y="9584"/>
                    <a:pt x="1051" y="11799"/>
                  </a:cubicBezTo>
                  <a:cubicBezTo>
                    <a:pt x="952" y="11983"/>
                    <a:pt x="881" y="12154"/>
                    <a:pt x="852" y="12338"/>
                  </a:cubicBezTo>
                  <a:cubicBezTo>
                    <a:pt x="810" y="12580"/>
                    <a:pt x="810" y="12878"/>
                    <a:pt x="1023" y="13020"/>
                  </a:cubicBezTo>
                  <a:cubicBezTo>
                    <a:pt x="1076" y="13061"/>
                    <a:pt x="1142" y="13080"/>
                    <a:pt x="1215" y="13080"/>
                  </a:cubicBezTo>
                  <a:cubicBezTo>
                    <a:pt x="1317" y="13080"/>
                    <a:pt x="1432" y="13043"/>
                    <a:pt x="1548" y="12977"/>
                  </a:cubicBezTo>
                  <a:cubicBezTo>
                    <a:pt x="1832" y="12807"/>
                    <a:pt x="2272" y="12381"/>
                    <a:pt x="2485" y="11288"/>
                  </a:cubicBezTo>
                  <a:cubicBezTo>
                    <a:pt x="2513" y="11146"/>
                    <a:pt x="3209" y="8590"/>
                    <a:pt x="3266" y="4047"/>
                  </a:cubicBezTo>
                  <a:lnTo>
                    <a:pt x="4615" y="3266"/>
                  </a:lnTo>
                  <a:lnTo>
                    <a:pt x="5353" y="2840"/>
                  </a:lnTo>
                  <a:lnTo>
                    <a:pt x="5353" y="2840"/>
                  </a:lnTo>
                  <a:cubicBezTo>
                    <a:pt x="5325" y="3081"/>
                    <a:pt x="5268" y="3422"/>
                    <a:pt x="5211" y="3834"/>
                  </a:cubicBezTo>
                  <a:cubicBezTo>
                    <a:pt x="5197" y="4047"/>
                    <a:pt x="5168" y="4260"/>
                    <a:pt x="5126" y="4487"/>
                  </a:cubicBezTo>
                  <a:lnTo>
                    <a:pt x="5069" y="4969"/>
                  </a:lnTo>
                  <a:cubicBezTo>
                    <a:pt x="5069" y="5055"/>
                    <a:pt x="5055" y="5126"/>
                    <a:pt x="5055" y="5211"/>
                  </a:cubicBezTo>
                  <a:cubicBezTo>
                    <a:pt x="5041" y="5381"/>
                    <a:pt x="5027" y="5552"/>
                    <a:pt x="5027" y="5736"/>
                  </a:cubicBezTo>
                  <a:cubicBezTo>
                    <a:pt x="4899" y="7270"/>
                    <a:pt x="4899" y="8973"/>
                    <a:pt x="5310" y="9811"/>
                  </a:cubicBezTo>
                  <a:cubicBezTo>
                    <a:pt x="5325" y="9854"/>
                    <a:pt x="5339" y="9882"/>
                    <a:pt x="5353" y="9896"/>
                  </a:cubicBezTo>
                  <a:cubicBezTo>
                    <a:pt x="5353" y="9925"/>
                    <a:pt x="5381" y="9925"/>
                    <a:pt x="5381" y="9939"/>
                  </a:cubicBezTo>
                  <a:cubicBezTo>
                    <a:pt x="5396" y="9953"/>
                    <a:pt x="5410" y="9967"/>
                    <a:pt x="5410" y="9996"/>
                  </a:cubicBezTo>
                  <a:cubicBezTo>
                    <a:pt x="5410" y="10010"/>
                    <a:pt x="5424" y="10010"/>
                    <a:pt x="5424" y="10010"/>
                  </a:cubicBezTo>
                  <a:lnTo>
                    <a:pt x="5481" y="10052"/>
                  </a:lnTo>
                  <a:lnTo>
                    <a:pt x="5495" y="10081"/>
                  </a:lnTo>
                  <a:cubicBezTo>
                    <a:pt x="5523" y="10095"/>
                    <a:pt x="5552" y="10109"/>
                    <a:pt x="5566" y="10123"/>
                  </a:cubicBezTo>
                  <a:cubicBezTo>
                    <a:pt x="5679" y="10194"/>
                    <a:pt x="5806" y="10228"/>
                    <a:pt x="5942" y="10228"/>
                  </a:cubicBezTo>
                  <a:cubicBezTo>
                    <a:pt x="6132" y="10228"/>
                    <a:pt x="6339" y="10162"/>
                    <a:pt x="6546" y="10038"/>
                  </a:cubicBezTo>
                  <a:cubicBezTo>
                    <a:pt x="6844" y="9868"/>
                    <a:pt x="7156" y="9584"/>
                    <a:pt x="7412" y="9172"/>
                  </a:cubicBezTo>
                  <a:cubicBezTo>
                    <a:pt x="7753" y="8633"/>
                    <a:pt x="8093" y="7852"/>
                    <a:pt x="8221" y="6815"/>
                  </a:cubicBezTo>
                  <a:cubicBezTo>
                    <a:pt x="8221" y="6773"/>
                    <a:pt x="8207" y="6730"/>
                    <a:pt x="8164" y="6702"/>
                  </a:cubicBezTo>
                  <a:lnTo>
                    <a:pt x="8079" y="6702"/>
                  </a:lnTo>
                  <a:cubicBezTo>
                    <a:pt x="8051" y="6702"/>
                    <a:pt x="8051" y="6702"/>
                    <a:pt x="8036" y="6730"/>
                  </a:cubicBezTo>
                  <a:cubicBezTo>
                    <a:pt x="7966" y="6758"/>
                    <a:pt x="7895" y="6858"/>
                    <a:pt x="7880" y="6957"/>
                  </a:cubicBezTo>
                  <a:cubicBezTo>
                    <a:pt x="7809" y="7298"/>
                    <a:pt x="7582" y="8150"/>
                    <a:pt x="6844" y="8547"/>
                  </a:cubicBezTo>
                  <a:cubicBezTo>
                    <a:pt x="6830" y="8562"/>
                    <a:pt x="6801" y="8590"/>
                    <a:pt x="6787" y="8590"/>
                  </a:cubicBezTo>
                  <a:lnTo>
                    <a:pt x="6375" y="8590"/>
                  </a:lnTo>
                  <a:cubicBezTo>
                    <a:pt x="6375" y="8590"/>
                    <a:pt x="6347" y="8590"/>
                    <a:pt x="6347" y="8576"/>
                  </a:cubicBezTo>
                  <a:cubicBezTo>
                    <a:pt x="6347" y="8576"/>
                    <a:pt x="6333" y="8576"/>
                    <a:pt x="6333" y="8547"/>
                  </a:cubicBezTo>
                  <a:cubicBezTo>
                    <a:pt x="6248" y="8505"/>
                    <a:pt x="6134" y="8391"/>
                    <a:pt x="6063" y="8221"/>
                  </a:cubicBezTo>
                  <a:cubicBezTo>
                    <a:pt x="5964" y="7965"/>
                    <a:pt x="5893" y="7553"/>
                    <a:pt x="5893" y="6915"/>
                  </a:cubicBezTo>
                  <a:cubicBezTo>
                    <a:pt x="5893" y="6758"/>
                    <a:pt x="5949" y="3848"/>
                    <a:pt x="6205" y="2314"/>
                  </a:cubicBezTo>
                  <a:lnTo>
                    <a:pt x="7667" y="1491"/>
                  </a:lnTo>
                  <a:cubicBezTo>
                    <a:pt x="8008" y="1292"/>
                    <a:pt x="8292" y="809"/>
                    <a:pt x="8292" y="426"/>
                  </a:cubicBezTo>
                  <a:cubicBezTo>
                    <a:pt x="8292" y="227"/>
                    <a:pt x="8221" y="85"/>
                    <a:pt x="8107" y="29"/>
                  </a:cubicBezTo>
                  <a:cubicBezTo>
                    <a:pt x="8107" y="29"/>
                    <a:pt x="8093" y="29"/>
                    <a:pt x="8093" y="14"/>
                  </a:cubicBezTo>
                  <a:cubicBezTo>
                    <a:pt x="8093" y="14"/>
                    <a:pt x="8079" y="14"/>
                    <a:pt x="8079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368;p42"/>
            <p:cNvSpPr/>
            <p:nvPr/>
          </p:nvSpPr>
          <p:spPr>
            <a:xfrm>
              <a:off x="1423650" y="1487025"/>
              <a:ext cx="81300" cy="179975"/>
            </a:xfrm>
            <a:custGeom>
              <a:avLst/>
              <a:gdLst/>
              <a:ahLst/>
              <a:cxnLst/>
              <a:rect l="l" t="t" r="r" b="b"/>
              <a:pathLst>
                <a:path w="3252" h="7199" extrusionOk="0">
                  <a:moveTo>
                    <a:pt x="3252" y="1"/>
                  </a:moveTo>
                  <a:lnTo>
                    <a:pt x="1449" y="171"/>
                  </a:lnTo>
                  <a:lnTo>
                    <a:pt x="568" y="3025"/>
                  </a:lnTo>
                  <a:cubicBezTo>
                    <a:pt x="497" y="3266"/>
                    <a:pt x="441" y="3507"/>
                    <a:pt x="412" y="3735"/>
                  </a:cubicBezTo>
                  <a:lnTo>
                    <a:pt x="0" y="7071"/>
                  </a:lnTo>
                  <a:lnTo>
                    <a:pt x="682" y="7199"/>
                  </a:lnTo>
                  <a:lnTo>
                    <a:pt x="1449" y="3436"/>
                  </a:lnTo>
                  <a:cubicBezTo>
                    <a:pt x="2826" y="1676"/>
                    <a:pt x="3252" y="1"/>
                    <a:pt x="32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369;p42"/>
            <p:cNvSpPr/>
            <p:nvPr/>
          </p:nvSpPr>
          <p:spPr>
            <a:xfrm>
              <a:off x="1487900" y="1336875"/>
              <a:ext cx="20600" cy="34825"/>
            </a:xfrm>
            <a:custGeom>
              <a:avLst/>
              <a:gdLst/>
              <a:ahLst/>
              <a:cxnLst/>
              <a:rect l="l" t="t" r="r" b="b"/>
              <a:pathLst>
                <a:path w="824" h="1393" extrusionOk="0">
                  <a:moveTo>
                    <a:pt x="0" y="1"/>
                  </a:moveTo>
                  <a:lnTo>
                    <a:pt x="0" y="753"/>
                  </a:lnTo>
                  <a:lnTo>
                    <a:pt x="0" y="1051"/>
                  </a:lnTo>
                  <a:cubicBezTo>
                    <a:pt x="0" y="1250"/>
                    <a:pt x="171" y="1392"/>
                    <a:pt x="341" y="1392"/>
                  </a:cubicBezTo>
                  <a:lnTo>
                    <a:pt x="611" y="1392"/>
                  </a:lnTo>
                  <a:cubicBezTo>
                    <a:pt x="710" y="1392"/>
                    <a:pt x="824" y="1279"/>
                    <a:pt x="824" y="1179"/>
                  </a:cubicBezTo>
                  <a:lnTo>
                    <a:pt x="824" y="356"/>
                  </a:lnTo>
                  <a:lnTo>
                    <a:pt x="8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370;p42"/>
            <p:cNvSpPr/>
            <p:nvPr/>
          </p:nvSpPr>
          <p:spPr>
            <a:xfrm>
              <a:off x="1468725" y="1295150"/>
              <a:ext cx="52550" cy="59000"/>
            </a:xfrm>
            <a:custGeom>
              <a:avLst/>
              <a:gdLst/>
              <a:ahLst/>
              <a:cxnLst/>
              <a:rect l="l" t="t" r="r" b="b"/>
              <a:pathLst>
                <a:path w="2102" h="2360" extrusionOk="0">
                  <a:moveTo>
                    <a:pt x="1084" y="1"/>
                  </a:moveTo>
                  <a:cubicBezTo>
                    <a:pt x="984" y="1"/>
                    <a:pt x="878" y="24"/>
                    <a:pt x="767" y="80"/>
                  </a:cubicBezTo>
                  <a:cubicBezTo>
                    <a:pt x="540" y="179"/>
                    <a:pt x="384" y="392"/>
                    <a:pt x="327" y="648"/>
                  </a:cubicBezTo>
                  <a:cubicBezTo>
                    <a:pt x="299" y="761"/>
                    <a:pt x="270" y="903"/>
                    <a:pt x="270" y="1017"/>
                  </a:cubicBezTo>
                  <a:cubicBezTo>
                    <a:pt x="270" y="1074"/>
                    <a:pt x="256" y="1116"/>
                    <a:pt x="214" y="1173"/>
                  </a:cubicBezTo>
                  <a:lnTo>
                    <a:pt x="29" y="1372"/>
                  </a:lnTo>
                  <a:cubicBezTo>
                    <a:pt x="1" y="1386"/>
                    <a:pt x="1" y="1428"/>
                    <a:pt x="1" y="1457"/>
                  </a:cubicBezTo>
                  <a:cubicBezTo>
                    <a:pt x="29" y="1499"/>
                    <a:pt x="72" y="1542"/>
                    <a:pt x="128" y="1570"/>
                  </a:cubicBezTo>
                  <a:cubicBezTo>
                    <a:pt x="128" y="1570"/>
                    <a:pt x="143" y="1883"/>
                    <a:pt x="313" y="2138"/>
                  </a:cubicBezTo>
                  <a:cubicBezTo>
                    <a:pt x="356" y="2209"/>
                    <a:pt x="455" y="2252"/>
                    <a:pt x="540" y="2295"/>
                  </a:cubicBezTo>
                  <a:cubicBezTo>
                    <a:pt x="717" y="2338"/>
                    <a:pt x="877" y="2359"/>
                    <a:pt x="1021" y="2359"/>
                  </a:cubicBezTo>
                  <a:cubicBezTo>
                    <a:pt x="1677" y="2359"/>
                    <a:pt x="2006" y="1919"/>
                    <a:pt x="2088" y="1116"/>
                  </a:cubicBezTo>
                  <a:cubicBezTo>
                    <a:pt x="2102" y="903"/>
                    <a:pt x="2045" y="690"/>
                    <a:pt x="1903" y="520"/>
                  </a:cubicBezTo>
                  <a:cubicBezTo>
                    <a:pt x="1736" y="308"/>
                    <a:pt x="1447" y="1"/>
                    <a:pt x="10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71;p42"/>
            <p:cNvSpPr/>
            <p:nvPr/>
          </p:nvSpPr>
          <p:spPr>
            <a:xfrm>
              <a:off x="1478675" y="1318775"/>
              <a:ext cx="7475" cy="3575"/>
            </a:xfrm>
            <a:custGeom>
              <a:avLst/>
              <a:gdLst/>
              <a:ahLst/>
              <a:cxnLst/>
              <a:rect l="l" t="t" r="r" b="b"/>
              <a:pathLst>
                <a:path w="299" h="143" extrusionOk="0">
                  <a:moveTo>
                    <a:pt x="111" y="0"/>
                  </a:moveTo>
                  <a:cubicBezTo>
                    <a:pt x="67" y="0"/>
                    <a:pt x="26" y="16"/>
                    <a:pt x="0" y="29"/>
                  </a:cubicBezTo>
                  <a:lnTo>
                    <a:pt x="0" y="72"/>
                  </a:lnTo>
                  <a:lnTo>
                    <a:pt x="43" y="72"/>
                  </a:lnTo>
                  <a:cubicBezTo>
                    <a:pt x="43" y="72"/>
                    <a:pt x="74" y="52"/>
                    <a:pt x="119" y="52"/>
                  </a:cubicBezTo>
                  <a:cubicBezTo>
                    <a:pt x="158" y="52"/>
                    <a:pt x="209" y="68"/>
                    <a:pt x="256" y="129"/>
                  </a:cubicBezTo>
                  <a:cubicBezTo>
                    <a:pt x="256" y="143"/>
                    <a:pt x="270" y="143"/>
                    <a:pt x="270" y="143"/>
                  </a:cubicBezTo>
                  <a:cubicBezTo>
                    <a:pt x="298" y="143"/>
                    <a:pt x="298" y="114"/>
                    <a:pt x="270" y="100"/>
                  </a:cubicBezTo>
                  <a:cubicBezTo>
                    <a:pt x="224" y="23"/>
                    <a:pt x="165" y="0"/>
                    <a:pt x="111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72;p42"/>
            <p:cNvSpPr/>
            <p:nvPr/>
          </p:nvSpPr>
          <p:spPr>
            <a:xfrm>
              <a:off x="1475475" y="1333700"/>
              <a:ext cx="6400" cy="5025"/>
            </a:xfrm>
            <a:custGeom>
              <a:avLst/>
              <a:gdLst/>
              <a:ahLst/>
              <a:cxnLst/>
              <a:rect l="l" t="t" r="r" b="b"/>
              <a:pathLst>
                <a:path w="256" h="201" extrusionOk="0">
                  <a:moveTo>
                    <a:pt x="242" y="0"/>
                  </a:moveTo>
                  <a:cubicBezTo>
                    <a:pt x="213" y="0"/>
                    <a:pt x="199" y="0"/>
                    <a:pt x="199" y="28"/>
                  </a:cubicBezTo>
                  <a:cubicBezTo>
                    <a:pt x="199" y="41"/>
                    <a:pt x="188" y="146"/>
                    <a:pt x="71" y="146"/>
                  </a:cubicBezTo>
                  <a:cubicBezTo>
                    <a:pt x="58" y="146"/>
                    <a:pt x="44" y="145"/>
                    <a:pt x="29" y="142"/>
                  </a:cubicBezTo>
                  <a:lnTo>
                    <a:pt x="0" y="142"/>
                  </a:lnTo>
                  <a:cubicBezTo>
                    <a:pt x="0" y="185"/>
                    <a:pt x="0" y="185"/>
                    <a:pt x="29" y="199"/>
                  </a:cubicBezTo>
                  <a:cubicBezTo>
                    <a:pt x="39" y="200"/>
                    <a:pt x="49" y="200"/>
                    <a:pt x="58" y="200"/>
                  </a:cubicBezTo>
                  <a:cubicBezTo>
                    <a:pt x="192" y="200"/>
                    <a:pt x="243" y="109"/>
                    <a:pt x="256" y="43"/>
                  </a:cubicBezTo>
                  <a:cubicBezTo>
                    <a:pt x="256" y="28"/>
                    <a:pt x="256" y="0"/>
                    <a:pt x="242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73;p42"/>
            <p:cNvSpPr/>
            <p:nvPr/>
          </p:nvSpPr>
          <p:spPr>
            <a:xfrm>
              <a:off x="1478675" y="1324450"/>
              <a:ext cx="4625" cy="3675"/>
            </a:xfrm>
            <a:custGeom>
              <a:avLst/>
              <a:gdLst/>
              <a:ahLst/>
              <a:cxnLst/>
              <a:rect l="l" t="t" r="r" b="b"/>
              <a:pathLst>
                <a:path w="185" h="147" extrusionOk="0">
                  <a:moveTo>
                    <a:pt x="114" y="1"/>
                  </a:moveTo>
                  <a:cubicBezTo>
                    <a:pt x="71" y="1"/>
                    <a:pt x="43" y="15"/>
                    <a:pt x="14" y="58"/>
                  </a:cubicBezTo>
                  <a:cubicBezTo>
                    <a:pt x="0" y="86"/>
                    <a:pt x="43" y="143"/>
                    <a:pt x="71" y="143"/>
                  </a:cubicBezTo>
                  <a:cubicBezTo>
                    <a:pt x="79" y="145"/>
                    <a:pt x="86" y="147"/>
                    <a:pt x="92" y="147"/>
                  </a:cubicBezTo>
                  <a:cubicBezTo>
                    <a:pt x="123" y="147"/>
                    <a:pt x="145" y="121"/>
                    <a:pt x="156" y="86"/>
                  </a:cubicBezTo>
                  <a:cubicBezTo>
                    <a:pt x="185" y="58"/>
                    <a:pt x="142" y="1"/>
                    <a:pt x="114" y="1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74;p42"/>
            <p:cNvSpPr/>
            <p:nvPr/>
          </p:nvSpPr>
          <p:spPr>
            <a:xfrm>
              <a:off x="1483275" y="1474950"/>
              <a:ext cx="46525" cy="191350"/>
            </a:xfrm>
            <a:custGeom>
              <a:avLst/>
              <a:gdLst/>
              <a:ahLst/>
              <a:cxnLst/>
              <a:rect l="l" t="t" r="r" b="b"/>
              <a:pathLst>
                <a:path w="1861" h="7654" extrusionOk="0">
                  <a:moveTo>
                    <a:pt x="1861" y="1"/>
                  </a:moveTo>
                  <a:lnTo>
                    <a:pt x="185" y="597"/>
                  </a:lnTo>
                  <a:lnTo>
                    <a:pt x="15" y="3579"/>
                  </a:lnTo>
                  <a:cubicBezTo>
                    <a:pt x="1" y="3834"/>
                    <a:pt x="1" y="4076"/>
                    <a:pt x="29" y="4303"/>
                  </a:cubicBezTo>
                  <a:lnTo>
                    <a:pt x="441" y="7654"/>
                  </a:lnTo>
                  <a:lnTo>
                    <a:pt x="1137" y="7611"/>
                  </a:lnTo>
                  <a:lnTo>
                    <a:pt x="966" y="3778"/>
                  </a:lnTo>
                  <a:cubicBezTo>
                    <a:pt x="1861" y="1733"/>
                    <a:pt x="1861" y="1"/>
                    <a:pt x="18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75;p42"/>
            <p:cNvSpPr/>
            <p:nvPr/>
          </p:nvSpPr>
          <p:spPr>
            <a:xfrm>
              <a:off x="1367225" y="1393450"/>
              <a:ext cx="68525" cy="55275"/>
            </a:xfrm>
            <a:custGeom>
              <a:avLst/>
              <a:gdLst/>
              <a:ahLst/>
              <a:cxnLst/>
              <a:rect l="l" t="t" r="r" b="b"/>
              <a:pathLst>
                <a:path w="2741" h="2211" extrusionOk="0">
                  <a:moveTo>
                    <a:pt x="91" y="0"/>
                  </a:moveTo>
                  <a:cubicBezTo>
                    <a:pt x="78" y="0"/>
                    <a:pt x="65" y="7"/>
                    <a:pt x="57" y="24"/>
                  </a:cubicBezTo>
                  <a:cubicBezTo>
                    <a:pt x="0" y="109"/>
                    <a:pt x="57" y="208"/>
                    <a:pt x="128" y="265"/>
                  </a:cubicBezTo>
                  <a:cubicBezTo>
                    <a:pt x="199" y="308"/>
                    <a:pt x="284" y="350"/>
                    <a:pt x="355" y="379"/>
                  </a:cubicBezTo>
                  <a:cubicBezTo>
                    <a:pt x="341" y="620"/>
                    <a:pt x="454" y="847"/>
                    <a:pt x="667" y="975"/>
                  </a:cubicBezTo>
                  <a:cubicBezTo>
                    <a:pt x="710" y="1003"/>
                    <a:pt x="767" y="1003"/>
                    <a:pt x="823" y="1046"/>
                  </a:cubicBezTo>
                  <a:cubicBezTo>
                    <a:pt x="909" y="1074"/>
                    <a:pt x="965" y="1131"/>
                    <a:pt x="1051" y="1160"/>
                  </a:cubicBezTo>
                  <a:cubicBezTo>
                    <a:pt x="1098" y="1183"/>
                    <a:pt x="1144" y="1194"/>
                    <a:pt x="1194" y="1194"/>
                  </a:cubicBezTo>
                  <a:cubicBezTo>
                    <a:pt x="1234" y="1194"/>
                    <a:pt x="1276" y="1187"/>
                    <a:pt x="1320" y="1174"/>
                  </a:cubicBezTo>
                  <a:cubicBezTo>
                    <a:pt x="1675" y="1529"/>
                    <a:pt x="2470" y="2210"/>
                    <a:pt x="2470" y="2210"/>
                  </a:cubicBezTo>
                  <a:cubicBezTo>
                    <a:pt x="2513" y="2068"/>
                    <a:pt x="2740" y="1444"/>
                    <a:pt x="2740" y="1444"/>
                  </a:cubicBezTo>
                  <a:cubicBezTo>
                    <a:pt x="2272" y="1231"/>
                    <a:pt x="1775" y="876"/>
                    <a:pt x="1377" y="592"/>
                  </a:cubicBezTo>
                  <a:cubicBezTo>
                    <a:pt x="1193" y="478"/>
                    <a:pt x="1022" y="336"/>
                    <a:pt x="823" y="237"/>
                  </a:cubicBezTo>
                  <a:cubicBezTo>
                    <a:pt x="724" y="208"/>
                    <a:pt x="625" y="180"/>
                    <a:pt x="511" y="166"/>
                  </a:cubicBezTo>
                  <a:cubicBezTo>
                    <a:pt x="369" y="137"/>
                    <a:pt x="256" y="80"/>
                    <a:pt x="128" y="10"/>
                  </a:cubicBezTo>
                  <a:lnTo>
                    <a:pt x="114" y="10"/>
                  </a:lnTo>
                  <a:cubicBezTo>
                    <a:pt x="108" y="4"/>
                    <a:pt x="99" y="0"/>
                    <a:pt x="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76;p42"/>
            <p:cNvSpPr/>
            <p:nvPr/>
          </p:nvSpPr>
          <p:spPr>
            <a:xfrm>
              <a:off x="1420800" y="1359450"/>
              <a:ext cx="112200" cy="153250"/>
            </a:xfrm>
            <a:custGeom>
              <a:avLst/>
              <a:gdLst/>
              <a:ahLst/>
              <a:cxnLst/>
              <a:rect l="l" t="t" r="r" b="b"/>
              <a:pathLst>
                <a:path w="4488" h="6130" extrusionOk="0">
                  <a:moveTo>
                    <a:pt x="3372" y="1"/>
                  </a:moveTo>
                  <a:cubicBezTo>
                    <a:pt x="3169" y="1"/>
                    <a:pt x="2961" y="48"/>
                    <a:pt x="2741" y="134"/>
                  </a:cubicBezTo>
                  <a:cubicBezTo>
                    <a:pt x="2258" y="319"/>
                    <a:pt x="1804" y="631"/>
                    <a:pt x="1435" y="1000"/>
                  </a:cubicBezTo>
                  <a:cubicBezTo>
                    <a:pt x="1165" y="1242"/>
                    <a:pt x="1023" y="1568"/>
                    <a:pt x="895" y="1909"/>
                  </a:cubicBezTo>
                  <a:cubicBezTo>
                    <a:pt x="810" y="2165"/>
                    <a:pt x="697" y="2420"/>
                    <a:pt x="611" y="2662"/>
                  </a:cubicBezTo>
                  <a:cubicBezTo>
                    <a:pt x="540" y="2633"/>
                    <a:pt x="413" y="2548"/>
                    <a:pt x="413" y="2548"/>
                  </a:cubicBezTo>
                  <a:cubicBezTo>
                    <a:pt x="1" y="2931"/>
                    <a:pt x="129" y="3442"/>
                    <a:pt x="129" y="3442"/>
                  </a:cubicBezTo>
                  <a:cubicBezTo>
                    <a:pt x="129" y="3442"/>
                    <a:pt x="739" y="3925"/>
                    <a:pt x="881" y="3925"/>
                  </a:cubicBezTo>
                  <a:cubicBezTo>
                    <a:pt x="1265" y="3925"/>
                    <a:pt x="1463" y="3130"/>
                    <a:pt x="1534" y="2917"/>
                  </a:cubicBezTo>
                  <a:lnTo>
                    <a:pt x="1534" y="2917"/>
                  </a:lnTo>
                  <a:cubicBezTo>
                    <a:pt x="1392" y="4436"/>
                    <a:pt x="1421" y="5742"/>
                    <a:pt x="1463" y="5842"/>
                  </a:cubicBezTo>
                  <a:cubicBezTo>
                    <a:pt x="1927" y="6051"/>
                    <a:pt x="2376" y="6129"/>
                    <a:pt x="2779" y="6129"/>
                  </a:cubicBezTo>
                  <a:cubicBezTo>
                    <a:pt x="3745" y="6129"/>
                    <a:pt x="4445" y="5677"/>
                    <a:pt x="4445" y="5487"/>
                  </a:cubicBezTo>
                  <a:cubicBezTo>
                    <a:pt x="4487" y="4862"/>
                    <a:pt x="4303" y="1838"/>
                    <a:pt x="4232" y="731"/>
                  </a:cubicBezTo>
                  <a:cubicBezTo>
                    <a:pt x="4218" y="418"/>
                    <a:pt x="3991" y="134"/>
                    <a:pt x="3664" y="35"/>
                  </a:cubicBezTo>
                  <a:cubicBezTo>
                    <a:pt x="3567" y="12"/>
                    <a:pt x="3470" y="1"/>
                    <a:pt x="3372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77;p42"/>
            <p:cNvSpPr/>
            <p:nvPr/>
          </p:nvSpPr>
          <p:spPr>
            <a:xfrm>
              <a:off x="1470150" y="1287700"/>
              <a:ext cx="60725" cy="63850"/>
            </a:xfrm>
            <a:custGeom>
              <a:avLst/>
              <a:gdLst/>
              <a:ahLst/>
              <a:cxnLst/>
              <a:rect l="l" t="t" r="r" b="b"/>
              <a:pathLst>
                <a:path w="2429" h="2554" extrusionOk="0">
                  <a:moveTo>
                    <a:pt x="1184" y="1"/>
                  </a:moveTo>
                  <a:cubicBezTo>
                    <a:pt x="985" y="1"/>
                    <a:pt x="787" y="39"/>
                    <a:pt x="625" y="108"/>
                  </a:cubicBezTo>
                  <a:cubicBezTo>
                    <a:pt x="483" y="165"/>
                    <a:pt x="341" y="264"/>
                    <a:pt x="242" y="392"/>
                  </a:cubicBezTo>
                  <a:cubicBezTo>
                    <a:pt x="199" y="449"/>
                    <a:pt x="171" y="520"/>
                    <a:pt x="128" y="562"/>
                  </a:cubicBezTo>
                  <a:cubicBezTo>
                    <a:pt x="0" y="832"/>
                    <a:pt x="199" y="1088"/>
                    <a:pt x="355" y="1187"/>
                  </a:cubicBezTo>
                  <a:cubicBezTo>
                    <a:pt x="384" y="1088"/>
                    <a:pt x="398" y="917"/>
                    <a:pt x="455" y="832"/>
                  </a:cubicBezTo>
                  <a:lnTo>
                    <a:pt x="469" y="832"/>
                  </a:lnTo>
                  <a:cubicBezTo>
                    <a:pt x="497" y="960"/>
                    <a:pt x="568" y="1088"/>
                    <a:pt x="668" y="1173"/>
                  </a:cubicBezTo>
                  <a:cubicBezTo>
                    <a:pt x="753" y="1258"/>
                    <a:pt x="838" y="1386"/>
                    <a:pt x="966" y="1443"/>
                  </a:cubicBezTo>
                  <a:cubicBezTo>
                    <a:pt x="980" y="1372"/>
                    <a:pt x="994" y="1258"/>
                    <a:pt x="1037" y="1187"/>
                  </a:cubicBezTo>
                  <a:lnTo>
                    <a:pt x="1037" y="1187"/>
                  </a:lnTo>
                  <a:cubicBezTo>
                    <a:pt x="1037" y="1315"/>
                    <a:pt x="980" y="1443"/>
                    <a:pt x="952" y="1556"/>
                  </a:cubicBezTo>
                  <a:cubicBezTo>
                    <a:pt x="923" y="1684"/>
                    <a:pt x="895" y="1897"/>
                    <a:pt x="952" y="2010"/>
                  </a:cubicBezTo>
                  <a:cubicBezTo>
                    <a:pt x="1023" y="1883"/>
                    <a:pt x="1051" y="1755"/>
                    <a:pt x="1179" y="1684"/>
                  </a:cubicBezTo>
                  <a:cubicBezTo>
                    <a:pt x="1235" y="1644"/>
                    <a:pt x="1305" y="1617"/>
                    <a:pt x="1376" y="1617"/>
                  </a:cubicBezTo>
                  <a:cubicBezTo>
                    <a:pt x="1430" y="1617"/>
                    <a:pt x="1485" y="1633"/>
                    <a:pt x="1534" y="1670"/>
                  </a:cubicBezTo>
                  <a:cubicBezTo>
                    <a:pt x="1605" y="1741"/>
                    <a:pt x="1619" y="1868"/>
                    <a:pt x="1562" y="1954"/>
                  </a:cubicBezTo>
                  <a:cubicBezTo>
                    <a:pt x="1520" y="2039"/>
                    <a:pt x="1420" y="2053"/>
                    <a:pt x="1321" y="2081"/>
                  </a:cubicBezTo>
                  <a:cubicBezTo>
                    <a:pt x="1307" y="2152"/>
                    <a:pt x="1335" y="2238"/>
                    <a:pt x="1349" y="2323"/>
                  </a:cubicBezTo>
                  <a:cubicBezTo>
                    <a:pt x="1378" y="2394"/>
                    <a:pt x="1378" y="2479"/>
                    <a:pt x="1378" y="2550"/>
                  </a:cubicBezTo>
                  <a:cubicBezTo>
                    <a:pt x="1390" y="2552"/>
                    <a:pt x="1403" y="2554"/>
                    <a:pt x="1416" y="2554"/>
                  </a:cubicBezTo>
                  <a:cubicBezTo>
                    <a:pt x="1552" y="2554"/>
                    <a:pt x="1716" y="2430"/>
                    <a:pt x="1832" y="2365"/>
                  </a:cubicBezTo>
                  <a:cubicBezTo>
                    <a:pt x="2017" y="2252"/>
                    <a:pt x="2130" y="2110"/>
                    <a:pt x="2230" y="1939"/>
                  </a:cubicBezTo>
                  <a:cubicBezTo>
                    <a:pt x="2400" y="1655"/>
                    <a:pt x="2428" y="1301"/>
                    <a:pt x="2386" y="1002"/>
                  </a:cubicBezTo>
                  <a:cubicBezTo>
                    <a:pt x="2372" y="889"/>
                    <a:pt x="2315" y="747"/>
                    <a:pt x="2258" y="633"/>
                  </a:cubicBezTo>
                  <a:cubicBezTo>
                    <a:pt x="2230" y="548"/>
                    <a:pt x="2173" y="491"/>
                    <a:pt x="2102" y="420"/>
                  </a:cubicBezTo>
                  <a:cubicBezTo>
                    <a:pt x="2031" y="349"/>
                    <a:pt x="1974" y="264"/>
                    <a:pt x="1889" y="207"/>
                  </a:cubicBezTo>
                  <a:cubicBezTo>
                    <a:pt x="1698" y="64"/>
                    <a:pt x="1439" y="1"/>
                    <a:pt x="11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" name="Google Shape;1024;p55"/>
          <p:cNvGrpSpPr/>
          <p:nvPr/>
        </p:nvGrpSpPr>
        <p:grpSpPr>
          <a:xfrm>
            <a:off x="3471074" y="527331"/>
            <a:ext cx="349908" cy="368734"/>
            <a:chOff x="1768520" y="1303925"/>
            <a:chExt cx="454855" cy="683700"/>
          </a:xfrm>
        </p:grpSpPr>
        <p:sp>
          <p:nvSpPr>
            <p:cNvPr id="38" name="Google Shape;1025;p55"/>
            <p:cNvSpPr/>
            <p:nvPr/>
          </p:nvSpPr>
          <p:spPr>
            <a:xfrm>
              <a:off x="2109995" y="1644225"/>
              <a:ext cx="105800" cy="116850"/>
            </a:xfrm>
            <a:custGeom>
              <a:avLst/>
              <a:gdLst/>
              <a:ahLst/>
              <a:cxnLst/>
              <a:rect l="l" t="t" r="r" b="b"/>
              <a:pathLst>
                <a:path w="4232" h="4674" extrusionOk="0">
                  <a:moveTo>
                    <a:pt x="2865" y="0"/>
                  </a:moveTo>
                  <a:cubicBezTo>
                    <a:pt x="2822" y="0"/>
                    <a:pt x="2772" y="14"/>
                    <a:pt x="2726" y="45"/>
                  </a:cubicBezTo>
                  <a:cubicBezTo>
                    <a:pt x="2584" y="130"/>
                    <a:pt x="2442" y="315"/>
                    <a:pt x="2414" y="499"/>
                  </a:cubicBezTo>
                  <a:cubicBezTo>
                    <a:pt x="2272" y="1195"/>
                    <a:pt x="1789" y="2913"/>
                    <a:pt x="313" y="3751"/>
                  </a:cubicBezTo>
                  <a:cubicBezTo>
                    <a:pt x="256" y="3793"/>
                    <a:pt x="213" y="3807"/>
                    <a:pt x="157" y="3836"/>
                  </a:cubicBezTo>
                  <a:cubicBezTo>
                    <a:pt x="142" y="3836"/>
                    <a:pt x="86" y="3878"/>
                    <a:pt x="0" y="3907"/>
                  </a:cubicBezTo>
                  <a:cubicBezTo>
                    <a:pt x="213" y="4247"/>
                    <a:pt x="426" y="4460"/>
                    <a:pt x="611" y="4574"/>
                  </a:cubicBezTo>
                  <a:cubicBezTo>
                    <a:pt x="639" y="4574"/>
                    <a:pt x="639" y="4588"/>
                    <a:pt x="653" y="4588"/>
                  </a:cubicBezTo>
                  <a:cubicBezTo>
                    <a:pt x="668" y="4588"/>
                    <a:pt x="682" y="4602"/>
                    <a:pt x="682" y="4602"/>
                  </a:cubicBezTo>
                  <a:cubicBezTo>
                    <a:pt x="710" y="4602"/>
                    <a:pt x="710" y="4617"/>
                    <a:pt x="724" y="4617"/>
                  </a:cubicBezTo>
                  <a:cubicBezTo>
                    <a:pt x="739" y="4617"/>
                    <a:pt x="753" y="4645"/>
                    <a:pt x="753" y="4645"/>
                  </a:cubicBezTo>
                  <a:cubicBezTo>
                    <a:pt x="767" y="4645"/>
                    <a:pt x="767" y="4645"/>
                    <a:pt x="795" y="4659"/>
                  </a:cubicBezTo>
                  <a:cubicBezTo>
                    <a:pt x="810" y="4659"/>
                    <a:pt x="824" y="4659"/>
                    <a:pt x="824" y="4673"/>
                  </a:cubicBezTo>
                  <a:lnTo>
                    <a:pt x="1264" y="4673"/>
                  </a:lnTo>
                  <a:cubicBezTo>
                    <a:pt x="1292" y="4673"/>
                    <a:pt x="1292" y="4673"/>
                    <a:pt x="1307" y="4659"/>
                  </a:cubicBezTo>
                  <a:lnTo>
                    <a:pt x="1321" y="4659"/>
                  </a:lnTo>
                  <a:cubicBezTo>
                    <a:pt x="1335" y="4659"/>
                    <a:pt x="1335" y="4659"/>
                    <a:pt x="1335" y="4645"/>
                  </a:cubicBezTo>
                  <a:lnTo>
                    <a:pt x="1363" y="4645"/>
                  </a:lnTo>
                  <a:cubicBezTo>
                    <a:pt x="1363" y="4645"/>
                    <a:pt x="1378" y="4645"/>
                    <a:pt x="1378" y="4617"/>
                  </a:cubicBezTo>
                  <a:lnTo>
                    <a:pt x="1392" y="4617"/>
                  </a:lnTo>
                  <a:cubicBezTo>
                    <a:pt x="1392" y="4617"/>
                    <a:pt x="1406" y="4617"/>
                    <a:pt x="1406" y="4602"/>
                  </a:cubicBezTo>
                  <a:lnTo>
                    <a:pt x="1449" y="4602"/>
                  </a:lnTo>
                  <a:cubicBezTo>
                    <a:pt x="1505" y="4574"/>
                    <a:pt x="1562" y="4546"/>
                    <a:pt x="1605" y="4517"/>
                  </a:cubicBezTo>
                  <a:cubicBezTo>
                    <a:pt x="3081" y="3665"/>
                    <a:pt x="3564" y="1962"/>
                    <a:pt x="3706" y="1266"/>
                  </a:cubicBezTo>
                  <a:cubicBezTo>
                    <a:pt x="3734" y="1096"/>
                    <a:pt x="3862" y="897"/>
                    <a:pt x="4018" y="812"/>
                  </a:cubicBezTo>
                  <a:cubicBezTo>
                    <a:pt x="4047" y="783"/>
                    <a:pt x="4075" y="783"/>
                    <a:pt x="4089" y="769"/>
                  </a:cubicBezTo>
                  <a:lnTo>
                    <a:pt x="4231" y="769"/>
                  </a:lnTo>
                  <a:lnTo>
                    <a:pt x="2954" y="31"/>
                  </a:lnTo>
                  <a:cubicBezTo>
                    <a:pt x="2934" y="11"/>
                    <a:pt x="2902" y="0"/>
                    <a:pt x="28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6;p55"/>
            <p:cNvSpPr/>
            <p:nvPr/>
          </p:nvSpPr>
          <p:spPr>
            <a:xfrm>
              <a:off x="2008378" y="1464805"/>
              <a:ext cx="77750" cy="371300"/>
            </a:xfrm>
            <a:custGeom>
              <a:avLst/>
              <a:gdLst/>
              <a:ahLst/>
              <a:cxnLst/>
              <a:rect l="l" t="t" r="r" b="b"/>
              <a:pathLst>
                <a:path w="3110" h="14852" extrusionOk="0">
                  <a:moveTo>
                    <a:pt x="2911" y="14724"/>
                  </a:moveTo>
                  <a:cubicBezTo>
                    <a:pt x="2883" y="14681"/>
                    <a:pt x="2840" y="14667"/>
                    <a:pt x="2812" y="14624"/>
                  </a:cubicBezTo>
                  <a:lnTo>
                    <a:pt x="2755" y="14582"/>
                  </a:lnTo>
                  <a:cubicBezTo>
                    <a:pt x="2712" y="14539"/>
                    <a:pt x="2698" y="14511"/>
                    <a:pt x="2670" y="14454"/>
                  </a:cubicBezTo>
                  <a:cubicBezTo>
                    <a:pt x="2641" y="14440"/>
                    <a:pt x="2641" y="14411"/>
                    <a:pt x="2627" y="14397"/>
                  </a:cubicBezTo>
                  <a:cubicBezTo>
                    <a:pt x="2599" y="14340"/>
                    <a:pt x="2556" y="14269"/>
                    <a:pt x="2528" y="14198"/>
                  </a:cubicBezTo>
                  <a:cubicBezTo>
                    <a:pt x="1704" y="12495"/>
                    <a:pt x="1718" y="9059"/>
                    <a:pt x="1960" y="5892"/>
                  </a:cubicBezTo>
                  <a:cubicBezTo>
                    <a:pt x="1988" y="5538"/>
                    <a:pt x="2002" y="5197"/>
                    <a:pt x="2045" y="4842"/>
                  </a:cubicBezTo>
                  <a:cubicBezTo>
                    <a:pt x="2059" y="4671"/>
                    <a:pt x="2073" y="4515"/>
                    <a:pt x="2102" y="4331"/>
                  </a:cubicBezTo>
                  <a:cubicBezTo>
                    <a:pt x="2130" y="3990"/>
                    <a:pt x="2173" y="3678"/>
                    <a:pt x="2201" y="3351"/>
                  </a:cubicBezTo>
                  <a:cubicBezTo>
                    <a:pt x="2258" y="2882"/>
                    <a:pt x="2315" y="2428"/>
                    <a:pt x="2357" y="2031"/>
                  </a:cubicBezTo>
                  <a:cubicBezTo>
                    <a:pt x="2471" y="1193"/>
                    <a:pt x="2570" y="497"/>
                    <a:pt x="2641" y="0"/>
                  </a:cubicBezTo>
                  <a:lnTo>
                    <a:pt x="2641" y="0"/>
                  </a:lnTo>
                  <a:lnTo>
                    <a:pt x="1136" y="866"/>
                  </a:lnTo>
                  <a:cubicBezTo>
                    <a:pt x="653" y="4402"/>
                    <a:pt x="0" y="10904"/>
                    <a:pt x="1250" y="13460"/>
                  </a:cubicBezTo>
                  <a:cubicBezTo>
                    <a:pt x="1392" y="13758"/>
                    <a:pt x="1605" y="13985"/>
                    <a:pt x="1832" y="14113"/>
                  </a:cubicBezTo>
                  <a:lnTo>
                    <a:pt x="3110" y="14851"/>
                  </a:lnTo>
                  <a:lnTo>
                    <a:pt x="3095" y="14851"/>
                  </a:lnTo>
                  <a:cubicBezTo>
                    <a:pt x="3039" y="14823"/>
                    <a:pt x="2982" y="14780"/>
                    <a:pt x="2953" y="14752"/>
                  </a:cubicBezTo>
                  <a:cubicBezTo>
                    <a:pt x="2953" y="14738"/>
                    <a:pt x="2925" y="14738"/>
                    <a:pt x="2911" y="147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7;p55"/>
            <p:cNvSpPr/>
            <p:nvPr/>
          </p:nvSpPr>
          <p:spPr>
            <a:xfrm>
              <a:off x="1812428" y="1555305"/>
              <a:ext cx="106875" cy="428800"/>
            </a:xfrm>
            <a:custGeom>
              <a:avLst/>
              <a:gdLst/>
              <a:ahLst/>
              <a:cxnLst/>
              <a:rect l="l" t="t" r="r" b="b"/>
              <a:pathLst>
                <a:path w="4275" h="17152" extrusionOk="0">
                  <a:moveTo>
                    <a:pt x="1350" y="15746"/>
                  </a:moveTo>
                  <a:cubicBezTo>
                    <a:pt x="1392" y="15391"/>
                    <a:pt x="1520" y="15022"/>
                    <a:pt x="1719" y="14667"/>
                  </a:cubicBezTo>
                  <a:cubicBezTo>
                    <a:pt x="4204" y="10138"/>
                    <a:pt x="4275" y="2343"/>
                    <a:pt x="4232" y="1"/>
                  </a:cubicBezTo>
                  <a:lnTo>
                    <a:pt x="3409" y="484"/>
                  </a:lnTo>
                  <a:cubicBezTo>
                    <a:pt x="3267" y="569"/>
                    <a:pt x="3096" y="654"/>
                    <a:pt x="2954" y="767"/>
                  </a:cubicBezTo>
                  <a:cubicBezTo>
                    <a:pt x="2912" y="4019"/>
                    <a:pt x="2514" y="10124"/>
                    <a:pt x="441" y="13901"/>
                  </a:cubicBezTo>
                  <a:cubicBezTo>
                    <a:pt x="242" y="14256"/>
                    <a:pt x="100" y="14625"/>
                    <a:pt x="72" y="14980"/>
                  </a:cubicBezTo>
                  <a:cubicBezTo>
                    <a:pt x="1" y="15477"/>
                    <a:pt x="15" y="16115"/>
                    <a:pt x="427" y="16385"/>
                  </a:cubicBezTo>
                  <a:cubicBezTo>
                    <a:pt x="427" y="16385"/>
                    <a:pt x="441" y="16385"/>
                    <a:pt x="441" y="16399"/>
                  </a:cubicBezTo>
                  <a:lnTo>
                    <a:pt x="1719" y="17152"/>
                  </a:lnTo>
                  <a:cubicBezTo>
                    <a:pt x="1719" y="17152"/>
                    <a:pt x="1705" y="17152"/>
                    <a:pt x="1705" y="17124"/>
                  </a:cubicBezTo>
                  <a:cubicBezTo>
                    <a:pt x="1279" y="16868"/>
                    <a:pt x="1279" y="16243"/>
                    <a:pt x="1350" y="1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8;p55"/>
            <p:cNvSpPr/>
            <p:nvPr/>
          </p:nvSpPr>
          <p:spPr>
            <a:xfrm>
              <a:off x="1768520" y="1303925"/>
              <a:ext cx="446200" cy="392900"/>
            </a:xfrm>
            <a:custGeom>
              <a:avLst/>
              <a:gdLst/>
              <a:ahLst/>
              <a:cxnLst/>
              <a:rect l="l" t="t" r="r" b="b"/>
              <a:pathLst>
                <a:path w="17848" h="15716" extrusionOk="0">
                  <a:moveTo>
                    <a:pt x="16229" y="1"/>
                  </a:moveTo>
                  <a:cubicBezTo>
                    <a:pt x="16059" y="1"/>
                    <a:pt x="15872" y="54"/>
                    <a:pt x="15675" y="169"/>
                  </a:cubicBezTo>
                  <a:lnTo>
                    <a:pt x="4644" y="6544"/>
                  </a:lnTo>
                  <a:cubicBezTo>
                    <a:pt x="839" y="8744"/>
                    <a:pt x="1" y="14963"/>
                    <a:pt x="29" y="14963"/>
                  </a:cubicBezTo>
                  <a:lnTo>
                    <a:pt x="1306" y="15715"/>
                  </a:lnTo>
                  <a:lnTo>
                    <a:pt x="1306" y="15715"/>
                  </a:lnTo>
                  <a:cubicBezTo>
                    <a:pt x="1274" y="15657"/>
                    <a:pt x="2124" y="9470"/>
                    <a:pt x="5893" y="7296"/>
                  </a:cubicBezTo>
                  <a:lnTo>
                    <a:pt x="16939" y="935"/>
                  </a:lnTo>
                  <a:cubicBezTo>
                    <a:pt x="16967" y="907"/>
                    <a:pt x="17024" y="879"/>
                    <a:pt x="17067" y="864"/>
                  </a:cubicBezTo>
                  <a:cubicBezTo>
                    <a:pt x="17081" y="864"/>
                    <a:pt x="17095" y="836"/>
                    <a:pt x="17095" y="836"/>
                  </a:cubicBezTo>
                  <a:cubicBezTo>
                    <a:pt x="17124" y="822"/>
                    <a:pt x="17152" y="822"/>
                    <a:pt x="17180" y="808"/>
                  </a:cubicBezTo>
                  <a:cubicBezTo>
                    <a:pt x="17209" y="808"/>
                    <a:pt x="17223" y="794"/>
                    <a:pt x="17237" y="794"/>
                  </a:cubicBezTo>
                  <a:cubicBezTo>
                    <a:pt x="17251" y="794"/>
                    <a:pt x="17294" y="765"/>
                    <a:pt x="17308" y="765"/>
                  </a:cubicBezTo>
                  <a:lnTo>
                    <a:pt x="17365" y="765"/>
                  </a:lnTo>
                  <a:cubicBezTo>
                    <a:pt x="17379" y="765"/>
                    <a:pt x="17422" y="765"/>
                    <a:pt x="17436" y="751"/>
                  </a:cubicBezTo>
                  <a:lnTo>
                    <a:pt x="17649" y="751"/>
                  </a:lnTo>
                  <a:cubicBezTo>
                    <a:pt x="17663" y="751"/>
                    <a:pt x="17677" y="751"/>
                    <a:pt x="17706" y="765"/>
                  </a:cubicBezTo>
                  <a:cubicBezTo>
                    <a:pt x="17720" y="765"/>
                    <a:pt x="17734" y="765"/>
                    <a:pt x="17748" y="794"/>
                  </a:cubicBezTo>
                  <a:cubicBezTo>
                    <a:pt x="17777" y="794"/>
                    <a:pt x="17791" y="808"/>
                    <a:pt x="17791" y="808"/>
                  </a:cubicBezTo>
                  <a:cubicBezTo>
                    <a:pt x="17805" y="808"/>
                    <a:pt x="17819" y="822"/>
                    <a:pt x="17848" y="822"/>
                  </a:cubicBezTo>
                  <a:lnTo>
                    <a:pt x="16570" y="84"/>
                  </a:lnTo>
                  <a:cubicBezTo>
                    <a:pt x="16468" y="30"/>
                    <a:pt x="16353" y="1"/>
                    <a:pt x="16229" y="1"/>
                  </a:cubicBezTo>
                  <a:close/>
                  <a:moveTo>
                    <a:pt x="1306" y="15715"/>
                  </a:moveTo>
                  <a:cubicBezTo>
                    <a:pt x="1307" y="15715"/>
                    <a:pt x="1307" y="15716"/>
                    <a:pt x="1307" y="15716"/>
                  </a:cubicBezTo>
                  <a:cubicBezTo>
                    <a:pt x="1307" y="15716"/>
                    <a:pt x="1307" y="15716"/>
                    <a:pt x="1307" y="15716"/>
                  </a:cubicBezTo>
                  <a:lnTo>
                    <a:pt x="1306" y="157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9;p55"/>
            <p:cNvSpPr/>
            <p:nvPr/>
          </p:nvSpPr>
          <p:spPr>
            <a:xfrm>
              <a:off x="1799550" y="1321275"/>
              <a:ext cx="423825" cy="666350"/>
            </a:xfrm>
            <a:custGeom>
              <a:avLst/>
              <a:gdLst/>
              <a:ahLst/>
              <a:cxnLst/>
              <a:rect l="l" t="t" r="r" b="b"/>
              <a:pathLst>
                <a:path w="16953" h="26654" extrusionOk="0">
                  <a:moveTo>
                    <a:pt x="16158" y="0"/>
                  </a:moveTo>
                  <a:cubicBezTo>
                    <a:pt x="16143" y="0"/>
                    <a:pt x="16129" y="0"/>
                    <a:pt x="16087" y="14"/>
                  </a:cubicBezTo>
                  <a:lnTo>
                    <a:pt x="16044" y="14"/>
                  </a:lnTo>
                  <a:cubicBezTo>
                    <a:pt x="16016" y="14"/>
                    <a:pt x="15987" y="43"/>
                    <a:pt x="15973" y="43"/>
                  </a:cubicBezTo>
                  <a:cubicBezTo>
                    <a:pt x="15945" y="43"/>
                    <a:pt x="15930" y="43"/>
                    <a:pt x="15916" y="57"/>
                  </a:cubicBezTo>
                  <a:cubicBezTo>
                    <a:pt x="15902" y="71"/>
                    <a:pt x="15859" y="71"/>
                    <a:pt x="15831" y="85"/>
                  </a:cubicBezTo>
                  <a:cubicBezTo>
                    <a:pt x="15803" y="85"/>
                    <a:pt x="15788" y="114"/>
                    <a:pt x="15788" y="114"/>
                  </a:cubicBezTo>
                  <a:cubicBezTo>
                    <a:pt x="15760" y="128"/>
                    <a:pt x="15703" y="142"/>
                    <a:pt x="15661" y="185"/>
                  </a:cubicBezTo>
                  <a:lnTo>
                    <a:pt x="4629" y="6545"/>
                  </a:lnTo>
                  <a:cubicBezTo>
                    <a:pt x="838" y="8746"/>
                    <a:pt x="0" y="14979"/>
                    <a:pt x="14" y="14979"/>
                  </a:cubicBezTo>
                  <a:cubicBezTo>
                    <a:pt x="327" y="14709"/>
                    <a:pt x="597" y="14312"/>
                    <a:pt x="739" y="13886"/>
                  </a:cubicBezTo>
                  <a:cubicBezTo>
                    <a:pt x="1037" y="12977"/>
                    <a:pt x="1477" y="12225"/>
                    <a:pt x="1917" y="11671"/>
                  </a:cubicBezTo>
                  <a:cubicBezTo>
                    <a:pt x="2371" y="11060"/>
                    <a:pt x="2897" y="10563"/>
                    <a:pt x="3422" y="10166"/>
                  </a:cubicBezTo>
                  <a:cubicBezTo>
                    <a:pt x="3564" y="10066"/>
                    <a:pt x="3720" y="9967"/>
                    <a:pt x="3862" y="9896"/>
                  </a:cubicBezTo>
                  <a:lnTo>
                    <a:pt x="4700" y="9413"/>
                  </a:lnTo>
                  <a:lnTo>
                    <a:pt x="4700" y="9413"/>
                  </a:lnTo>
                  <a:cubicBezTo>
                    <a:pt x="4742" y="11742"/>
                    <a:pt x="4671" y="19551"/>
                    <a:pt x="2187" y="24066"/>
                  </a:cubicBezTo>
                  <a:cubicBezTo>
                    <a:pt x="1988" y="24421"/>
                    <a:pt x="1846" y="24804"/>
                    <a:pt x="1803" y="25159"/>
                  </a:cubicBezTo>
                  <a:cubicBezTo>
                    <a:pt x="1732" y="25656"/>
                    <a:pt x="1747" y="26295"/>
                    <a:pt x="2158" y="26550"/>
                  </a:cubicBezTo>
                  <a:cubicBezTo>
                    <a:pt x="2276" y="26618"/>
                    <a:pt x="2412" y="26654"/>
                    <a:pt x="2562" y="26654"/>
                  </a:cubicBezTo>
                  <a:cubicBezTo>
                    <a:pt x="2757" y="26654"/>
                    <a:pt x="2976" y="26594"/>
                    <a:pt x="3209" y="26465"/>
                  </a:cubicBezTo>
                  <a:cubicBezTo>
                    <a:pt x="3791" y="26124"/>
                    <a:pt x="4686" y="25258"/>
                    <a:pt x="5112" y="23029"/>
                  </a:cubicBezTo>
                  <a:cubicBezTo>
                    <a:pt x="5183" y="22759"/>
                    <a:pt x="6574" y="17535"/>
                    <a:pt x="6702" y="8278"/>
                  </a:cubicBezTo>
                  <a:lnTo>
                    <a:pt x="9456" y="6702"/>
                  </a:lnTo>
                  <a:lnTo>
                    <a:pt x="10961" y="5821"/>
                  </a:lnTo>
                  <a:lnTo>
                    <a:pt x="10961" y="5821"/>
                  </a:lnTo>
                  <a:cubicBezTo>
                    <a:pt x="10890" y="6318"/>
                    <a:pt x="10791" y="7014"/>
                    <a:pt x="10677" y="7852"/>
                  </a:cubicBezTo>
                  <a:cubicBezTo>
                    <a:pt x="10620" y="8263"/>
                    <a:pt x="10578" y="8718"/>
                    <a:pt x="10521" y="9186"/>
                  </a:cubicBezTo>
                  <a:cubicBezTo>
                    <a:pt x="10478" y="9499"/>
                    <a:pt x="10450" y="9825"/>
                    <a:pt x="10407" y="10152"/>
                  </a:cubicBezTo>
                  <a:cubicBezTo>
                    <a:pt x="10393" y="10322"/>
                    <a:pt x="10379" y="10492"/>
                    <a:pt x="10365" y="10677"/>
                  </a:cubicBezTo>
                  <a:cubicBezTo>
                    <a:pt x="10322" y="11004"/>
                    <a:pt x="10308" y="11359"/>
                    <a:pt x="10265" y="11713"/>
                  </a:cubicBezTo>
                  <a:cubicBezTo>
                    <a:pt x="10024" y="14880"/>
                    <a:pt x="10010" y="18344"/>
                    <a:pt x="10833" y="20019"/>
                  </a:cubicBezTo>
                  <a:cubicBezTo>
                    <a:pt x="10876" y="20090"/>
                    <a:pt x="10904" y="20161"/>
                    <a:pt x="10947" y="20218"/>
                  </a:cubicBezTo>
                  <a:cubicBezTo>
                    <a:pt x="10961" y="20232"/>
                    <a:pt x="10961" y="20261"/>
                    <a:pt x="10975" y="20275"/>
                  </a:cubicBezTo>
                  <a:cubicBezTo>
                    <a:pt x="11018" y="20303"/>
                    <a:pt x="11032" y="20346"/>
                    <a:pt x="11075" y="20403"/>
                  </a:cubicBezTo>
                  <a:lnTo>
                    <a:pt x="11117" y="20445"/>
                  </a:lnTo>
                  <a:cubicBezTo>
                    <a:pt x="11160" y="20488"/>
                    <a:pt x="11188" y="20516"/>
                    <a:pt x="11231" y="20545"/>
                  </a:cubicBezTo>
                  <a:cubicBezTo>
                    <a:pt x="11245" y="20559"/>
                    <a:pt x="11259" y="20573"/>
                    <a:pt x="11288" y="20573"/>
                  </a:cubicBezTo>
                  <a:cubicBezTo>
                    <a:pt x="11330" y="20616"/>
                    <a:pt x="11373" y="20644"/>
                    <a:pt x="11430" y="20687"/>
                  </a:cubicBezTo>
                  <a:cubicBezTo>
                    <a:pt x="11642" y="20813"/>
                    <a:pt x="11890" y="20874"/>
                    <a:pt x="12158" y="20874"/>
                  </a:cubicBezTo>
                  <a:cubicBezTo>
                    <a:pt x="12552" y="20874"/>
                    <a:pt x="12992" y="20741"/>
                    <a:pt x="13432" y="20488"/>
                  </a:cubicBezTo>
                  <a:cubicBezTo>
                    <a:pt x="14056" y="20133"/>
                    <a:pt x="14681" y="19522"/>
                    <a:pt x="15192" y="18713"/>
                  </a:cubicBezTo>
                  <a:cubicBezTo>
                    <a:pt x="15902" y="17634"/>
                    <a:pt x="16569" y="16044"/>
                    <a:pt x="16811" y="13886"/>
                  </a:cubicBezTo>
                  <a:cubicBezTo>
                    <a:pt x="16754" y="13758"/>
                    <a:pt x="16697" y="13673"/>
                    <a:pt x="16612" y="13630"/>
                  </a:cubicBezTo>
                  <a:lnTo>
                    <a:pt x="16484" y="13630"/>
                  </a:lnTo>
                  <a:cubicBezTo>
                    <a:pt x="16470" y="13630"/>
                    <a:pt x="16427" y="13659"/>
                    <a:pt x="16413" y="13673"/>
                  </a:cubicBezTo>
                  <a:cubicBezTo>
                    <a:pt x="16271" y="13758"/>
                    <a:pt x="16129" y="13943"/>
                    <a:pt x="16101" y="14127"/>
                  </a:cubicBezTo>
                  <a:cubicBezTo>
                    <a:pt x="15945" y="14823"/>
                    <a:pt x="15476" y="16541"/>
                    <a:pt x="14000" y="17378"/>
                  </a:cubicBezTo>
                  <a:cubicBezTo>
                    <a:pt x="13943" y="17421"/>
                    <a:pt x="13886" y="17435"/>
                    <a:pt x="13843" y="17464"/>
                  </a:cubicBezTo>
                  <a:lnTo>
                    <a:pt x="13801" y="17464"/>
                  </a:lnTo>
                  <a:cubicBezTo>
                    <a:pt x="13801" y="17464"/>
                    <a:pt x="13787" y="17464"/>
                    <a:pt x="13787" y="17492"/>
                  </a:cubicBezTo>
                  <a:lnTo>
                    <a:pt x="13772" y="17492"/>
                  </a:lnTo>
                  <a:cubicBezTo>
                    <a:pt x="13772" y="17492"/>
                    <a:pt x="13744" y="17492"/>
                    <a:pt x="13744" y="17506"/>
                  </a:cubicBezTo>
                  <a:lnTo>
                    <a:pt x="13730" y="17506"/>
                  </a:lnTo>
                  <a:cubicBezTo>
                    <a:pt x="13730" y="17506"/>
                    <a:pt x="13716" y="17506"/>
                    <a:pt x="13716" y="17520"/>
                  </a:cubicBezTo>
                  <a:lnTo>
                    <a:pt x="13701" y="17520"/>
                  </a:lnTo>
                  <a:cubicBezTo>
                    <a:pt x="13673" y="17520"/>
                    <a:pt x="13673" y="17520"/>
                    <a:pt x="13659" y="17535"/>
                  </a:cubicBezTo>
                  <a:lnTo>
                    <a:pt x="13219" y="17535"/>
                  </a:lnTo>
                  <a:cubicBezTo>
                    <a:pt x="13204" y="17535"/>
                    <a:pt x="13176" y="17535"/>
                    <a:pt x="13176" y="17520"/>
                  </a:cubicBezTo>
                  <a:cubicBezTo>
                    <a:pt x="13162" y="17520"/>
                    <a:pt x="13162" y="17520"/>
                    <a:pt x="13148" y="17506"/>
                  </a:cubicBezTo>
                  <a:cubicBezTo>
                    <a:pt x="13133" y="17506"/>
                    <a:pt x="13105" y="17492"/>
                    <a:pt x="13105" y="17492"/>
                  </a:cubicBezTo>
                  <a:cubicBezTo>
                    <a:pt x="13091" y="17492"/>
                    <a:pt x="13091" y="17464"/>
                    <a:pt x="13077" y="17464"/>
                  </a:cubicBezTo>
                  <a:cubicBezTo>
                    <a:pt x="13062" y="17464"/>
                    <a:pt x="13048" y="17449"/>
                    <a:pt x="13048" y="17449"/>
                  </a:cubicBezTo>
                  <a:cubicBezTo>
                    <a:pt x="13020" y="17449"/>
                    <a:pt x="13020" y="17435"/>
                    <a:pt x="13006" y="17435"/>
                  </a:cubicBezTo>
                  <a:cubicBezTo>
                    <a:pt x="12807" y="17322"/>
                    <a:pt x="12622" y="17109"/>
                    <a:pt x="12452" y="16740"/>
                  </a:cubicBezTo>
                  <a:cubicBezTo>
                    <a:pt x="12239" y="16228"/>
                    <a:pt x="12083" y="15405"/>
                    <a:pt x="12097" y="14099"/>
                  </a:cubicBezTo>
                  <a:cubicBezTo>
                    <a:pt x="12097" y="13772"/>
                    <a:pt x="12225" y="7837"/>
                    <a:pt x="12736" y="4742"/>
                  </a:cubicBezTo>
                  <a:lnTo>
                    <a:pt x="15703" y="3038"/>
                  </a:lnTo>
                  <a:cubicBezTo>
                    <a:pt x="16399" y="2641"/>
                    <a:pt x="16953" y="1675"/>
                    <a:pt x="16953" y="866"/>
                  </a:cubicBezTo>
                  <a:cubicBezTo>
                    <a:pt x="16953" y="483"/>
                    <a:pt x="16811" y="199"/>
                    <a:pt x="16569" y="71"/>
                  </a:cubicBezTo>
                  <a:cubicBezTo>
                    <a:pt x="16555" y="71"/>
                    <a:pt x="16541" y="57"/>
                    <a:pt x="16513" y="57"/>
                  </a:cubicBezTo>
                  <a:cubicBezTo>
                    <a:pt x="16498" y="57"/>
                    <a:pt x="16484" y="43"/>
                    <a:pt x="16484" y="43"/>
                  </a:cubicBezTo>
                  <a:cubicBezTo>
                    <a:pt x="16470" y="43"/>
                    <a:pt x="16456" y="14"/>
                    <a:pt x="16427" y="14"/>
                  </a:cubicBezTo>
                  <a:cubicBezTo>
                    <a:pt x="16413" y="14"/>
                    <a:pt x="16399" y="0"/>
                    <a:pt x="1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" name="Google Shape;1024;p55"/>
          <p:cNvGrpSpPr/>
          <p:nvPr/>
        </p:nvGrpSpPr>
        <p:grpSpPr>
          <a:xfrm>
            <a:off x="4164232" y="1843849"/>
            <a:ext cx="349908" cy="368734"/>
            <a:chOff x="1768520" y="1303925"/>
            <a:chExt cx="454855" cy="683700"/>
          </a:xfrm>
        </p:grpSpPr>
        <p:sp>
          <p:nvSpPr>
            <p:cNvPr id="50" name="Google Shape;1025;p55"/>
            <p:cNvSpPr/>
            <p:nvPr/>
          </p:nvSpPr>
          <p:spPr>
            <a:xfrm>
              <a:off x="2109995" y="1644225"/>
              <a:ext cx="105800" cy="116850"/>
            </a:xfrm>
            <a:custGeom>
              <a:avLst/>
              <a:gdLst/>
              <a:ahLst/>
              <a:cxnLst/>
              <a:rect l="l" t="t" r="r" b="b"/>
              <a:pathLst>
                <a:path w="4232" h="4674" extrusionOk="0">
                  <a:moveTo>
                    <a:pt x="2865" y="0"/>
                  </a:moveTo>
                  <a:cubicBezTo>
                    <a:pt x="2822" y="0"/>
                    <a:pt x="2772" y="14"/>
                    <a:pt x="2726" y="45"/>
                  </a:cubicBezTo>
                  <a:cubicBezTo>
                    <a:pt x="2584" y="130"/>
                    <a:pt x="2442" y="315"/>
                    <a:pt x="2414" y="499"/>
                  </a:cubicBezTo>
                  <a:cubicBezTo>
                    <a:pt x="2272" y="1195"/>
                    <a:pt x="1789" y="2913"/>
                    <a:pt x="313" y="3751"/>
                  </a:cubicBezTo>
                  <a:cubicBezTo>
                    <a:pt x="256" y="3793"/>
                    <a:pt x="213" y="3807"/>
                    <a:pt x="157" y="3836"/>
                  </a:cubicBezTo>
                  <a:cubicBezTo>
                    <a:pt x="142" y="3836"/>
                    <a:pt x="86" y="3878"/>
                    <a:pt x="0" y="3907"/>
                  </a:cubicBezTo>
                  <a:cubicBezTo>
                    <a:pt x="213" y="4247"/>
                    <a:pt x="426" y="4460"/>
                    <a:pt x="611" y="4574"/>
                  </a:cubicBezTo>
                  <a:cubicBezTo>
                    <a:pt x="639" y="4574"/>
                    <a:pt x="639" y="4588"/>
                    <a:pt x="653" y="4588"/>
                  </a:cubicBezTo>
                  <a:cubicBezTo>
                    <a:pt x="668" y="4588"/>
                    <a:pt x="682" y="4602"/>
                    <a:pt x="682" y="4602"/>
                  </a:cubicBezTo>
                  <a:cubicBezTo>
                    <a:pt x="710" y="4602"/>
                    <a:pt x="710" y="4617"/>
                    <a:pt x="724" y="4617"/>
                  </a:cubicBezTo>
                  <a:cubicBezTo>
                    <a:pt x="739" y="4617"/>
                    <a:pt x="753" y="4645"/>
                    <a:pt x="753" y="4645"/>
                  </a:cubicBezTo>
                  <a:cubicBezTo>
                    <a:pt x="767" y="4645"/>
                    <a:pt x="767" y="4645"/>
                    <a:pt x="795" y="4659"/>
                  </a:cubicBezTo>
                  <a:cubicBezTo>
                    <a:pt x="810" y="4659"/>
                    <a:pt x="824" y="4659"/>
                    <a:pt x="824" y="4673"/>
                  </a:cubicBezTo>
                  <a:lnTo>
                    <a:pt x="1264" y="4673"/>
                  </a:lnTo>
                  <a:cubicBezTo>
                    <a:pt x="1292" y="4673"/>
                    <a:pt x="1292" y="4673"/>
                    <a:pt x="1307" y="4659"/>
                  </a:cubicBezTo>
                  <a:lnTo>
                    <a:pt x="1321" y="4659"/>
                  </a:lnTo>
                  <a:cubicBezTo>
                    <a:pt x="1335" y="4659"/>
                    <a:pt x="1335" y="4659"/>
                    <a:pt x="1335" y="4645"/>
                  </a:cubicBezTo>
                  <a:lnTo>
                    <a:pt x="1363" y="4645"/>
                  </a:lnTo>
                  <a:cubicBezTo>
                    <a:pt x="1363" y="4645"/>
                    <a:pt x="1378" y="4645"/>
                    <a:pt x="1378" y="4617"/>
                  </a:cubicBezTo>
                  <a:lnTo>
                    <a:pt x="1392" y="4617"/>
                  </a:lnTo>
                  <a:cubicBezTo>
                    <a:pt x="1392" y="4617"/>
                    <a:pt x="1406" y="4617"/>
                    <a:pt x="1406" y="4602"/>
                  </a:cubicBezTo>
                  <a:lnTo>
                    <a:pt x="1449" y="4602"/>
                  </a:lnTo>
                  <a:cubicBezTo>
                    <a:pt x="1505" y="4574"/>
                    <a:pt x="1562" y="4546"/>
                    <a:pt x="1605" y="4517"/>
                  </a:cubicBezTo>
                  <a:cubicBezTo>
                    <a:pt x="3081" y="3665"/>
                    <a:pt x="3564" y="1962"/>
                    <a:pt x="3706" y="1266"/>
                  </a:cubicBezTo>
                  <a:cubicBezTo>
                    <a:pt x="3734" y="1096"/>
                    <a:pt x="3862" y="897"/>
                    <a:pt x="4018" y="812"/>
                  </a:cubicBezTo>
                  <a:cubicBezTo>
                    <a:pt x="4047" y="783"/>
                    <a:pt x="4075" y="783"/>
                    <a:pt x="4089" y="769"/>
                  </a:cubicBezTo>
                  <a:lnTo>
                    <a:pt x="4231" y="769"/>
                  </a:lnTo>
                  <a:lnTo>
                    <a:pt x="2954" y="31"/>
                  </a:lnTo>
                  <a:cubicBezTo>
                    <a:pt x="2934" y="11"/>
                    <a:pt x="2902" y="0"/>
                    <a:pt x="28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26;p55"/>
            <p:cNvSpPr/>
            <p:nvPr/>
          </p:nvSpPr>
          <p:spPr>
            <a:xfrm>
              <a:off x="2008378" y="1464805"/>
              <a:ext cx="77750" cy="371300"/>
            </a:xfrm>
            <a:custGeom>
              <a:avLst/>
              <a:gdLst/>
              <a:ahLst/>
              <a:cxnLst/>
              <a:rect l="l" t="t" r="r" b="b"/>
              <a:pathLst>
                <a:path w="3110" h="14852" extrusionOk="0">
                  <a:moveTo>
                    <a:pt x="2911" y="14724"/>
                  </a:moveTo>
                  <a:cubicBezTo>
                    <a:pt x="2883" y="14681"/>
                    <a:pt x="2840" y="14667"/>
                    <a:pt x="2812" y="14624"/>
                  </a:cubicBezTo>
                  <a:lnTo>
                    <a:pt x="2755" y="14582"/>
                  </a:lnTo>
                  <a:cubicBezTo>
                    <a:pt x="2712" y="14539"/>
                    <a:pt x="2698" y="14511"/>
                    <a:pt x="2670" y="14454"/>
                  </a:cubicBezTo>
                  <a:cubicBezTo>
                    <a:pt x="2641" y="14440"/>
                    <a:pt x="2641" y="14411"/>
                    <a:pt x="2627" y="14397"/>
                  </a:cubicBezTo>
                  <a:cubicBezTo>
                    <a:pt x="2599" y="14340"/>
                    <a:pt x="2556" y="14269"/>
                    <a:pt x="2528" y="14198"/>
                  </a:cubicBezTo>
                  <a:cubicBezTo>
                    <a:pt x="1704" y="12495"/>
                    <a:pt x="1718" y="9059"/>
                    <a:pt x="1960" y="5892"/>
                  </a:cubicBezTo>
                  <a:cubicBezTo>
                    <a:pt x="1988" y="5538"/>
                    <a:pt x="2002" y="5197"/>
                    <a:pt x="2045" y="4842"/>
                  </a:cubicBezTo>
                  <a:cubicBezTo>
                    <a:pt x="2059" y="4671"/>
                    <a:pt x="2073" y="4515"/>
                    <a:pt x="2102" y="4331"/>
                  </a:cubicBezTo>
                  <a:cubicBezTo>
                    <a:pt x="2130" y="3990"/>
                    <a:pt x="2173" y="3678"/>
                    <a:pt x="2201" y="3351"/>
                  </a:cubicBezTo>
                  <a:cubicBezTo>
                    <a:pt x="2258" y="2882"/>
                    <a:pt x="2315" y="2428"/>
                    <a:pt x="2357" y="2031"/>
                  </a:cubicBezTo>
                  <a:cubicBezTo>
                    <a:pt x="2471" y="1193"/>
                    <a:pt x="2570" y="497"/>
                    <a:pt x="2641" y="0"/>
                  </a:cubicBezTo>
                  <a:lnTo>
                    <a:pt x="2641" y="0"/>
                  </a:lnTo>
                  <a:lnTo>
                    <a:pt x="1136" y="866"/>
                  </a:lnTo>
                  <a:cubicBezTo>
                    <a:pt x="653" y="4402"/>
                    <a:pt x="0" y="10904"/>
                    <a:pt x="1250" y="13460"/>
                  </a:cubicBezTo>
                  <a:cubicBezTo>
                    <a:pt x="1392" y="13758"/>
                    <a:pt x="1605" y="13985"/>
                    <a:pt x="1832" y="14113"/>
                  </a:cubicBezTo>
                  <a:lnTo>
                    <a:pt x="3110" y="14851"/>
                  </a:lnTo>
                  <a:lnTo>
                    <a:pt x="3095" y="14851"/>
                  </a:lnTo>
                  <a:cubicBezTo>
                    <a:pt x="3039" y="14823"/>
                    <a:pt x="2982" y="14780"/>
                    <a:pt x="2953" y="14752"/>
                  </a:cubicBezTo>
                  <a:cubicBezTo>
                    <a:pt x="2953" y="14738"/>
                    <a:pt x="2925" y="14738"/>
                    <a:pt x="2911" y="147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027;p55"/>
            <p:cNvSpPr/>
            <p:nvPr/>
          </p:nvSpPr>
          <p:spPr>
            <a:xfrm>
              <a:off x="1812428" y="1555305"/>
              <a:ext cx="106875" cy="428800"/>
            </a:xfrm>
            <a:custGeom>
              <a:avLst/>
              <a:gdLst/>
              <a:ahLst/>
              <a:cxnLst/>
              <a:rect l="l" t="t" r="r" b="b"/>
              <a:pathLst>
                <a:path w="4275" h="17152" extrusionOk="0">
                  <a:moveTo>
                    <a:pt x="1350" y="15746"/>
                  </a:moveTo>
                  <a:cubicBezTo>
                    <a:pt x="1392" y="15391"/>
                    <a:pt x="1520" y="15022"/>
                    <a:pt x="1719" y="14667"/>
                  </a:cubicBezTo>
                  <a:cubicBezTo>
                    <a:pt x="4204" y="10138"/>
                    <a:pt x="4275" y="2343"/>
                    <a:pt x="4232" y="1"/>
                  </a:cubicBezTo>
                  <a:lnTo>
                    <a:pt x="3409" y="484"/>
                  </a:lnTo>
                  <a:cubicBezTo>
                    <a:pt x="3267" y="569"/>
                    <a:pt x="3096" y="654"/>
                    <a:pt x="2954" y="767"/>
                  </a:cubicBezTo>
                  <a:cubicBezTo>
                    <a:pt x="2912" y="4019"/>
                    <a:pt x="2514" y="10124"/>
                    <a:pt x="441" y="13901"/>
                  </a:cubicBezTo>
                  <a:cubicBezTo>
                    <a:pt x="242" y="14256"/>
                    <a:pt x="100" y="14625"/>
                    <a:pt x="72" y="14980"/>
                  </a:cubicBezTo>
                  <a:cubicBezTo>
                    <a:pt x="1" y="15477"/>
                    <a:pt x="15" y="16115"/>
                    <a:pt x="427" y="16385"/>
                  </a:cubicBezTo>
                  <a:cubicBezTo>
                    <a:pt x="427" y="16385"/>
                    <a:pt x="441" y="16385"/>
                    <a:pt x="441" y="16399"/>
                  </a:cubicBezTo>
                  <a:lnTo>
                    <a:pt x="1719" y="17152"/>
                  </a:lnTo>
                  <a:cubicBezTo>
                    <a:pt x="1719" y="17152"/>
                    <a:pt x="1705" y="17152"/>
                    <a:pt x="1705" y="17124"/>
                  </a:cubicBezTo>
                  <a:cubicBezTo>
                    <a:pt x="1279" y="16868"/>
                    <a:pt x="1279" y="16243"/>
                    <a:pt x="1350" y="1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028;p55"/>
            <p:cNvSpPr/>
            <p:nvPr/>
          </p:nvSpPr>
          <p:spPr>
            <a:xfrm>
              <a:off x="1768520" y="1303925"/>
              <a:ext cx="446200" cy="392900"/>
            </a:xfrm>
            <a:custGeom>
              <a:avLst/>
              <a:gdLst/>
              <a:ahLst/>
              <a:cxnLst/>
              <a:rect l="l" t="t" r="r" b="b"/>
              <a:pathLst>
                <a:path w="17848" h="15716" extrusionOk="0">
                  <a:moveTo>
                    <a:pt x="16229" y="1"/>
                  </a:moveTo>
                  <a:cubicBezTo>
                    <a:pt x="16059" y="1"/>
                    <a:pt x="15872" y="54"/>
                    <a:pt x="15675" y="169"/>
                  </a:cubicBezTo>
                  <a:lnTo>
                    <a:pt x="4644" y="6544"/>
                  </a:lnTo>
                  <a:cubicBezTo>
                    <a:pt x="839" y="8744"/>
                    <a:pt x="1" y="14963"/>
                    <a:pt x="29" y="14963"/>
                  </a:cubicBezTo>
                  <a:lnTo>
                    <a:pt x="1306" y="15715"/>
                  </a:lnTo>
                  <a:lnTo>
                    <a:pt x="1306" y="15715"/>
                  </a:lnTo>
                  <a:cubicBezTo>
                    <a:pt x="1274" y="15657"/>
                    <a:pt x="2124" y="9470"/>
                    <a:pt x="5893" y="7296"/>
                  </a:cubicBezTo>
                  <a:lnTo>
                    <a:pt x="16939" y="935"/>
                  </a:lnTo>
                  <a:cubicBezTo>
                    <a:pt x="16967" y="907"/>
                    <a:pt x="17024" y="879"/>
                    <a:pt x="17067" y="864"/>
                  </a:cubicBezTo>
                  <a:cubicBezTo>
                    <a:pt x="17081" y="864"/>
                    <a:pt x="17095" y="836"/>
                    <a:pt x="17095" y="836"/>
                  </a:cubicBezTo>
                  <a:cubicBezTo>
                    <a:pt x="17124" y="822"/>
                    <a:pt x="17152" y="822"/>
                    <a:pt x="17180" y="808"/>
                  </a:cubicBezTo>
                  <a:cubicBezTo>
                    <a:pt x="17209" y="808"/>
                    <a:pt x="17223" y="794"/>
                    <a:pt x="17237" y="794"/>
                  </a:cubicBezTo>
                  <a:cubicBezTo>
                    <a:pt x="17251" y="794"/>
                    <a:pt x="17294" y="765"/>
                    <a:pt x="17308" y="765"/>
                  </a:cubicBezTo>
                  <a:lnTo>
                    <a:pt x="17365" y="765"/>
                  </a:lnTo>
                  <a:cubicBezTo>
                    <a:pt x="17379" y="765"/>
                    <a:pt x="17422" y="765"/>
                    <a:pt x="17436" y="751"/>
                  </a:cubicBezTo>
                  <a:lnTo>
                    <a:pt x="17649" y="751"/>
                  </a:lnTo>
                  <a:cubicBezTo>
                    <a:pt x="17663" y="751"/>
                    <a:pt x="17677" y="751"/>
                    <a:pt x="17706" y="765"/>
                  </a:cubicBezTo>
                  <a:cubicBezTo>
                    <a:pt x="17720" y="765"/>
                    <a:pt x="17734" y="765"/>
                    <a:pt x="17748" y="794"/>
                  </a:cubicBezTo>
                  <a:cubicBezTo>
                    <a:pt x="17777" y="794"/>
                    <a:pt x="17791" y="808"/>
                    <a:pt x="17791" y="808"/>
                  </a:cubicBezTo>
                  <a:cubicBezTo>
                    <a:pt x="17805" y="808"/>
                    <a:pt x="17819" y="822"/>
                    <a:pt x="17848" y="822"/>
                  </a:cubicBezTo>
                  <a:lnTo>
                    <a:pt x="16570" y="84"/>
                  </a:lnTo>
                  <a:cubicBezTo>
                    <a:pt x="16468" y="30"/>
                    <a:pt x="16353" y="1"/>
                    <a:pt x="16229" y="1"/>
                  </a:cubicBezTo>
                  <a:close/>
                  <a:moveTo>
                    <a:pt x="1306" y="15715"/>
                  </a:moveTo>
                  <a:cubicBezTo>
                    <a:pt x="1307" y="15715"/>
                    <a:pt x="1307" y="15716"/>
                    <a:pt x="1307" y="15716"/>
                  </a:cubicBezTo>
                  <a:cubicBezTo>
                    <a:pt x="1307" y="15716"/>
                    <a:pt x="1307" y="15716"/>
                    <a:pt x="1307" y="15716"/>
                  </a:cubicBezTo>
                  <a:lnTo>
                    <a:pt x="1306" y="157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029;p55"/>
            <p:cNvSpPr/>
            <p:nvPr/>
          </p:nvSpPr>
          <p:spPr>
            <a:xfrm>
              <a:off x="1799550" y="1321275"/>
              <a:ext cx="423825" cy="666350"/>
            </a:xfrm>
            <a:custGeom>
              <a:avLst/>
              <a:gdLst/>
              <a:ahLst/>
              <a:cxnLst/>
              <a:rect l="l" t="t" r="r" b="b"/>
              <a:pathLst>
                <a:path w="16953" h="26654" extrusionOk="0">
                  <a:moveTo>
                    <a:pt x="16158" y="0"/>
                  </a:moveTo>
                  <a:cubicBezTo>
                    <a:pt x="16143" y="0"/>
                    <a:pt x="16129" y="0"/>
                    <a:pt x="16087" y="14"/>
                  </a:cubicBezTo>
                  <a:lnTo>
                    <a:pt x="16044" y="14"/>
                  </a:lnTo>
                  <a:cubicBezTo>
                    <a:pt x="16016" y="14"/>
                    <a:pt x="15987" y="43"/>
                    <a:pt x="15973" y="43"/>
                  </a:cubicBezTo>
                  <a:cubicBezTo>
                    <a:pt x="15945" y="43"/>
                    <a:pt x="15930" y="43"/>
                    <a:pt x="15916" y="57"/>
                  </a:cubicBezTo>
                  <a:cubicBezTo>
                    <a:pt x="15902" y="71"/>
                    <a:pt x="15859" y="71"/>
                    <a:pt x="15831" y="85"/>
                  </a:cubicBezTo>
                  <a:cubicBezTo>
                    <a:pt x="15803" y="85"/>
                    <a:pt x="15788" y="114"/>
                    <a:pt x="15788" y="114"/>
                  </a:cubicBezTo>
                  <a:cubicBezTo>
                    <a:pt x="15760" y="128"/>
                    <a:pt x="15703" y="142"/>
                    <a:pt x="15661" y="185"/>
                  </a:cubicBezTo>
                  <a:lnTo>
                    <a:pt x="4629" y="6545"/>
                  </a:lnTo>
                  <a:cubicBezTo>
                    <a:pt x="838" y="8746"/>
                    <a:pt x="0" y="14979"/>
                    <a:pt x="14" y="14979"/>
                  </a:cubicBezTo>
                  <a:cubicBezTo>
                    <a:pt x="327" y="14709"/>
                    <a:pt x="597" y="14312"/>
                    <a:pt x="739" y="13886"/>
                  </a:cubicBezTo>
                  <a:cubicBezTo>
                    <a:pt x="1037" y="12977"/>
                    <a:pt x="1477" y="12225"/>
                    <a:pt x="1917" y="11671"/>
                  </a:cubicBezTo>
                  <a:cubicBezTo>
                    <a:pt x="2371" y="11060"/>
                    <a:pt x="2897" y="10563"/>
                    <a:pt x="3422" y="10166"/>
                  </a:cubicBezTo>
                  <a:cubicBezTo>
                    <a:pt x="3564" y="10066"/>
                    <a:pt x="3720" y="9967"/>
                    <a:pt x="3862" y="9896"/>
                  </a:cubicBezTo>
                  <a:lnTo>
                    <a:pt x="4700" y="9413"/>
                  </a:lnTo>
                  <a:lnTo>
                    <a:pt x="4700" y="9413"/>
                  </a:lnTo>
                  <a:cubicBezTo>
                    <a:pt x="4742" y="11742"/>
                    <a:pt x="4671" y="19551"/>
                    <a:pt x="2187" y="24066"/>
                  </a:cubicBezTo>
                  <a:cubicBezTo>
                    <a:pt x="1988" y="24421"/>
                    <a:pt x="1846" y="24804"/>
                    <a:pt x="1803" y="25159"/>
                  </a:cubicBezTo>
                  <a:cubicBezTo>
                    <a:pt x="1732" y="25656"/>
                    <a:pt x="1747" y="26295"/>
                    <a:pt x="2158" y="26550"/>
                  </a:cubicBezTo>
                  <a:cubicBezTo>
                    <a:pt x="2276" y="26618"/>
                    <a:pt x="2412" y="26654"/>
                    <a:pt x="2562" y="26654"/>
                  </a:cubicBezTo>
                  <a:cubicBezTo>
                    <a:pt x="2757" y="26654"/>
                    <a:pt x="2976" y="26594"/>
                    <a:pt x="3209" y="26465"/>
                  </a:cubicBezTo>
                  <a:cubicBezTo>
                    <a:pt x="3791" y="26124"/>
                    <a:pt x="4686" y="25258"/>
                    <a:pt x="5112" y="23029"/>
                  </a:cubicBezTo>
                  <a:cubicBezTo>
                    <a:pt x="5183" y="22759"/>
                    <a:pt x="6574" y="17535"/>
                    <a:pt x="6702" y="8278"/>
                  </a:cubicBezTo>
                  <a:lnTo>
                    <a:pt x="9456" y="6702"/>
                  </a:lnTo>
                  <a:lnTo>
                    <a:pt x="10961" y="5821"/>
                  </a:lnTo>
                  <a:lnTo>
                    <a:pt x="10961" y="5821"/>
                  </a:lnTo>
                  <a:cubicBezTo>
                    <a:pt x="10890" y="6318"/>
                    <a:pt x="10791" y="7014"/>
                    <a:pt x="10677" y="7852"/>
                  </a:cubicBezTo>
                  <a:cubicBezTo>
                    <a:pt x="10620" y="8263"/>
                    <a:pt x="10578" y="8718"/>
                    <a:pt x="10521" y="9186"/>
                  </a:cubicBezTo>
                  <a:cubicBezTo>
                    <a:pt x="10478" y="9499"/>
                    <a:pt x="10450" y="9825"/>
                    <a:pt x="10407" y="10152"/>
                  </a:cubicBezTo>
                  <a:cubicBezTo>
                    <a:pt x="10393" y="10322"/>
                    <a:pt x="10379" y="10492"/>
                    <a:pt x="10365" y="10677"/>
                  </a:cubicBezTo>
                  <a:cubicBezTo>
                    <a:pt x="10322" y="11004"/>
                    <a:pt x="10308" y="11359"/>
                    <a:pt x="10265" y="11713"/>
                  </a:cubicBezTo>
                  <a:cubicBezTo>
                    <a:pt x="10024" y="14880"/>
                    <a:pt x="10010" y="18344"/>
                    <a:pt x="10833" y="20019"/>
                  </a:cubicBezTo>
                  <a:cubicBezTo>
                    <a:pt x="10876" y="20090"/>
                    <a:pt x="10904" y="20161"/>
                    <a:pt x="10947" y="20218"/>
                  </a:cubicBezTo>
                  <a:cubicBezTo>
                    <a:pt x="10961" y="20232"/>
                    <a:pt x="10961" y="20261"/>
                    <a:pt x="10975" y="20275"/>
                  </a:cubicBezTo>
                  <a:cubicBezTo>
                    <a:pt x="11018" y="20303"/>
                    <a:pt x="11032" y="20346"/>
                    <a:pt x="11075" y="20403"/>
                  </a:cubicBezTo>
                  <a:lnTo>
                    <a:pt x="11117" y="20445"/>
                  </a:lnTo>
                  <a:cubicBezTo>
                    <a:pt x="11160" y="20488"/>
                    <a:pt x="11188" y="20516"/>
                    <a:pt x="11231" y="20545"/>
                  </a:cubicBezTo>
                  <a:cubicBezTo>
                    <a:pt x="11245" y="20559"/>
                    <a:pt x="11259" y="20573"/>
                    <a:pt x="11288" y="20573"/>
                  </a:cubicBezTo>
                  <a:cubicBezTo>
                    <a:pt x="11330" y="20616"/>
                    <a:pt x="11373" y="20644"/>
                    <a:pt x="11430" y="20687"/>
                  </a:cubicBezTo>
                  <a:cubicBezTo>
                    <a:pt x="11642" y="20813"/>
                    <a:pt x="11890" y="20874"/>
                    <a:pt x="12158" y="20874"/>
                  </a:cubicBezTo>
                  <a:cubicBezTo>
                    <a:pt x="12552" y="20874"/>
                    <a:pt x="12992" y="20741"/>
                    <a:pt x="13432" y="20488"/>
                  </a:cubicBezTo>
                  <a:cubicBezTo>
                    <a:pt x="14056" y="20133"/>
                    <a:pt x="14681" y="19522"/>
                    <a:pt x="15192" y="18713"/>
                  </a:cubicBezTo>
                  <a:cubicBezTo>
                    <a:pt x="15902" y="17634"/>
                    <a:pt x="16569" y="16044"/>
                    <a:pt x="16811" y="13886"/>
                  </a:cubicBezTo>
                  <a:cubicBezTo>
                    <a:pt x="16754" y="13758"/>
                    <a:pt x="16697" y="13673"/>
                    <a:pt x="16612" y="13630"/>
                  </a:cubicBezTo>
                  <a:lnTo>
                    <a:pt x="16484" y="13630"/>
                  </a:lnTo>
                  <a:cubicBezTo>
                    <a:pt x="16470" y="13630"/>
                    <a:pt x="16427" y="13659"/>
                    <a:pt x="16413" y="13673"/>
                  </a:cubicBezTo>
                  <a:cubicBezTo>
                    <a:pt x="16271" y="13758"/>
                    <a:pt x="16129" y="13943"/>
                    <a:pt x="16101" y="14127"/>
                  </a:cubicBezTo>
                  <a:cubicBezTo>
                    <a:pt x="15945" y="14823"/>
                    <a:pt x="15476" y="16541"/>
                    <a:pt x="14000" y="17378"/>
                  </a:cubicBezTo>
                  <a:cubicBezTo>
                    <a:pt x="13943" y="17421"/>
                    <a:pt x="13886" y="17435"/>
                    <a:pt x="13843" y="17464"/>
                  </a:cubicBezTo>
                  <a:lnTo>
                    <a:pt x="13801" y="17464"/>
                  </a:lnTo>
                  <a:cubicBezTo>
                    <a:pt x="13801" y="17464"/>
                    <a:pt x="13787" y="17464"/>
                    <a:pt x="13787" y="17492"/>
                  </a:cubicBezTo>
                  <a:lnTo>
                    <a:pt x="13772" y="17492"/>
                  </a:lnTo>
                  <a:cubicBezTo>
                    <a:pt x="13772" y="17492"/>
                    <a:pt x="13744" y="17492"/>
                    <a:pt x="13744" y="17506"/>
                  </a:cubicBezTo>
                  <a:lnTo>
                    <a:pt x="13730" y="17506"/>
                  </a:lnTo>
                  <a:cubicBezTo>
                    <a:pt x="13730" y="17506"/>
                    <a:pt x="13716" y="17506"/>
                    <a:pt x="13716" y="17520"/>
                  </a:cubicBezTo>
                  <a:lnTo>
                    <a:pt x="13701" y="17520"/>
                  </a:lnTo>
                  <a:cubicBezTo>
                    <a:pt x="13673" y="17520"/>
                    <a:pt x="13673" y="17520"/>
                    <a:pt x="13659" y="17535"/>
                  </a:cubicBezTo>
                  <a:lnTo>
                    <a:pt x="13219" y="17535"/>
                  </a:lnTo>
                  <a:cubicBezTo>
                    <a:pt x="13204" y="17535"/>
                    <a:pt x="13176" y="17535"/>
                    <a:pt x="13176" y="17520"/>
                  </a:cubicBezTo>
                  <a:cubicBezTo>
                    <a:pt x="13162" y="17520"/>
                    <a:pt x="13162" y="17520"/>
                    <a:pt x="13148" y="17506"/>
                  </a:cubicBezTo>
                  <a:cubicBezTo>
                    <a:pt x="13133" y="17506"/>
                    <a:pt x="13105" y="17492"/>
                    <a:pt x="13105" y="17492"/>
                  </a:cubicBezTo>
                  <a:cubicBezTo>
                    <a:pt x="13091" y="17492"/>
                    <a:pt x="13091" y="17464"/>
                    <a:pt x="13077" y="17464"/>
                  </a:cubicBezTo>
                  <a:cubicBezTo>
                    <a:pt x="13062" y="17464"/>
                    <a:pt x="13048" y="17449"/>
                    <a:pt x="13048" y="17449"/>
                  </a:cubicBezTo>
                  <a:cubicBezTo>
                    <a:pt x="13020" y="17449"/>
                    <a:pt x="13020" y="17435"/>
                    <a:pt x="13006" y="17435"/>
                  </a:cubicBezTo>
                  <a:cubicBezTo>
                    <a:pt x="12807" y="17322"/>
                    <a:pt x="12622" y="17109"/>
                    <a:pt x="12452" y="16740"/>
                  </a:cubicBezTo>
                  <a:cubicBezTo>
                    <a:pt x="12239" y="16228"/>
                    <a:pt x="12083" y="15405"/>
                    <a:pt x="12097" y="14099"/>
                  </a:cubicBezTo>
                  <a:cubicBezTo>
                    <a:pt x="12097" y="13772"/>
                    <a:pt x="12225" y="7837"/>
                    <a:pt x="12736" y="4742"/>
                  </a:cubicBezTo>
                  <a:lnTo>
                    <a:pt x="15703" y="3038"/>
                  </a:lnTo>
                  <a:cubicBezTo>
                    <a:pt x="16399" y="2641"/>
                    <a:pt x="16953" y="1675"/>
                    <a:pt x="16953" y="866"/>
                  </a:cubicBezTo>
                  <a:cubicBezTo>
                    <a:pt x="16953" y="483"/>
                    <a:pt x="16811" y="199"/>
                    <a:pt x="16569" y="71"/>
                  </a:cubicBezTo>
                  <a:cubicBezTo>
                    <a:pt x="16555" y="71"/>
                    <a:pt x="16541" y="57"/>
                    <a:pt x="16513" y="57"/>
                  </a:cubicBezTo>
                  <a:cubicBezTo>
                    <a:pt x="16498" y="57"/>
                    <a:pt x="16484" y="43"/>
                    <a:pt x="16484" y="43"/>
                  </a:cubicBezTo>
                  <a:cubicBezTo>
                    <a:pt x="16470" y="43"/>
                    <a:pt x="16456" y="14"/>
                    <a:pt x="16427" y="14"/>
                  </a:cubicBezTo>
                  <a:cubicBezTo>
                    <a:pt x="16413" y="14"/>
                    <a:pt x="16399" y="0"/>
                    <a:pt x="163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261750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1600" y="1283675"/>
            <a:ext cx="5022528" cy="30429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r-Latn-RS" dirty="0"/>
              <a:t>Simbol za Pi  kao arhimedovu konstantu prvi put je uveo 1706.  godine matematičar Vilijam Džouns, mada je isti simbol korišćen da se naznači obim kruga.</a:t>
            </a:r>
          </a:p>
          <a:p>
            <a:pPr>
              <a:buFont typeface="Arial" pitchFamily="34" charset="0"/>
              <a:buChar char="•"/>
            </a:pPr>
            <a:endParaRPr lang="sr-Latn-RS" dirty="0"/>
          </a:p>
          <a:p>
            <a:pPr>
              <a:buFont typeface="Arial" pitchFamily="34" charset="0"/>
              <a:buChar char="•"/>
            </a:pPr>
            <a:r>
              <a:rPr lang="sr-Latn-RS" dirty="0"/>
              <a:t>Ova oznaka je postala standardna nakon što ju je </a:t>
            </a:r>
            <a:r>
              <a:rPr lang="en-US" dirty="0" smtClean="0"/>
              <a:t>u</a:t>
            </a:r>
            <a:r>
              <a:rPr lang="sr-Latn-RS" dirty="0" smtClean="0"/>
              <a:t>svojio </a:t>
            </a:r>
            <a:r>
              <a:rPr lang="sr-Latn-RS" dirty="0"/>
              <a:t>Leonard Ojler. U oba slučaja </a:t>
            </a:r>
            <a:r>
              <a:rPr lang="el-GR" dirty="0"/>
              <a:t>π</a:t>
            </a:r>
            <a:r>
              <a:rPr lang="sr-Latn-RS" dirty="0" smtClean="0"/>
              <a:t> </a:t>
            </a:r>
            <a:r>
              <a:rPr lang="sr-Latn-RS" dirty="0"/>
              <a:t>je prvo slovo reči  </a:t>
            </a:r>
            <a:r>
              <a:rPr lang="el-GR" dirty="0"/>
              <a:t>περιμετρος</a:t>
            </a:r>
            <a:r>
              <a:rPr lang="sr-Latn-RS" dirty="0"/>
              <a:t>( perimetros), što znači meriti okolo, na grčkom jeziku.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734" y="597000"/>
            <a:ext cx="3837000" cy="502500"/>
          </a:xfrm>
        </p:spPr>
        <p:txBody>
          <a:bodyPr/>
          <a:lstStyle/>
          <a:p>
            <a:r>
              <a:rPr lang="sr-Latn-RS"/>
              <a:t>Istorija broja </a:t>
            </a:r>
          </a:p>
        </p:txBody>
      </p:sp>
      <p:grpSp>
        <p:nvGrpSpPr>
          <p:cNvPr id="4" name="Google Shape;1046;p57"/>
          <p:cNvGrpSpPr/>
          <p:nvPr/>
        </p:nvGrpSpPr>
        <p:grpSpPr>
          <a:xfrm>
            <a:off x="6110015" y="634520"/>
            <a:ext cx="2638449" cy="3795984"/>
            <a:chOff x="5687069" y="543400"/>
            <a:chExt cx="2995402" cy="4153557"/>
          </a:xfrm>
        </p:grpSpPr>
        <p:sp>
          <p:nvSpPr>
            <p:cNvPr id="5" name="Google Shape;1047;p57"/>
            <p:cNvSpPr/>
            <p:nvPr/>
          </p:nvSpPr>
          <p:spPr>
            <a:xfrm>
              <a:off x="6015747" y="874007"/>
              <a:ext cx="420267" cy="2358100"/>
            </a:xfrm>
            <a:custGeom>
              <a:avLst/>
              <a:gdLst/>
              <a:ahLst/>
              <a:cxnLst/>
              <a:rect l="l" t="t" r="r" b="b"/>
              <a:pathLst>
                <a:path w="3267" h="18331" extrusionOk="0">
                  <a:moveTo>
                    <a:pt x="58" y="1"/>
                  </a:moveTo>
                  <a:lnTo>
                    <a:pt x="1" y="16485"/>
                  </a:lnTo>
                  <a:lnTo>
                    <a:pt x="3210" y="18330"/>
                  </a:lnTo>
                  <a:lnTo>
                    <a:pt x="3266" y="1846"/>
                  </a:lnTo>
                  <a:lnTo>
                    <a:pt x="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048;p57"/>
            <p:cNvSpPr/>
            <p:nvPr/>
          </p:nvSpPr>
          <p:spPr>
            <a:xfrm>
              <a:off x="6428556" y="835672"/>
              <a:ext cx="482271" cy="2396435"/>
            </a:xfrm>
            <a:custGeom>
              <a:avLst/>
              <a:gdLst/>
              <a:ahLst/>
              <a:cxnLst/>
              <a:rect l="l" t="t" r="r" b="b"/>
              <a:pathLst>
                <a:path w="3749" h="18629" extrusionOk="0">
                  <a:moveTo>
                    <a:pt x="3749" y="1"/>
                  </a:moveTo>
                  <a:lnTo>
                    <a:pt x="57" y="2144"/>
                  </a:lnTo>
                  <a:lnTo>
                    <a:pt x="1" y="18628"/>
                  </a:lnTo>
                  <a:lnTo>
                    <a:pt x="3692" y="16484"/>
                  </a:lnTo>
                  <a:lnTo>
                    <a:pt x="3749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49;p57"/>
            <p:cNvSpPr/>
            <p:nvPr/>
          </p:nvSpPr>
          <p:spPr>
            <a:xfrm>
              <a:off x="6023079" y="598201"/>
              <a:ext cx="887745" cy="513402"/>
            </a:xfrm>
            <a:custGeom>
              <a:avLst/>
              <a:gdLst/>
              <a:ahLst/>
              <a:cxnLst/>
              <a:rect l="l" t="t" r="r" b="b"/>
              <a:pathLst>
                <a:path w="6901" h="3991" extrusionOk="0">
                  <a:moveTo>
                    <a:pt x="3678" y="1"/>
                  </a:moveTo>
                  <a:lnTo>
                    <a:pt x="1" y="2145"/>
                  </a:lnTo>
                  <a:lnTo>
                    <a:pt x="3209" y="3990"/>
                  </a:lnTo>
                  <a:lnTo>
                    <a:pt x="6901" y="1847"/>
                  </a:lnTo>
                  <a:lnTo>
                    <a:pt x="3678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050;p57"/>
            <p:cNvSpPr/>
            <p:nvPr/>
          </p:nvSpPr>
          <p:spPr>
            <a:xfrm>
              <a:off x="6839564" y="1929763"/>
              <a:ext cx="418337" cy="1810093"/>
            </a:xfrm>
            <a:custGeom>
              <a:avLst/>
              <a:gdLst/>
              <a:ahLst/>
              <a:cxnLst/>
              <a:rect l="l" t="t" r="r" b="b"/>
              <a:pathLst>
                <a:path w="3252" h="14071" extrusionOk="0">
                  <a:moveTo>
                    <a:pt x="43" y="0"/>
                  </a:moveTo>
                  <a:lnTo>
                    <a:pt x="0" y="12210"/>
                  </a:lnTo>
                  <a:lnTo>
                    <a:pt x="3223" y="14070"/>
                  </a:lnTo>
                  <a:lnTo>
                    <a:pt x="3251" y="184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051;p57"/>
            <p:cNvSpPr/>
            <p:nvPr/>
          </p:nvSpPr>
          <p:spPr>
            <a:xfrm>
              <a:off x="7254174" y="1893229"/>
              <a:ext cx="478541" cy="1846627"/>
            </a:xfrm>
            <a:custGeom>
              <a:avLst/>
              <a:gdLst/>
              <a:ahLst/>
              <a:cxnLst/>
              <a:rect l="l" t="t" r="r" b="b"/>
              <a:pathLst>
                <a:path w="3720" h="14355" extrusionOk="0">
                  <a:moveTo>
                    <a:pt x="3720" y="0"/>
                  </a:moveTo>
                  <a:lnTo>
                    <a:pt x="28" y="2130"/>
                  </a:lnTo>
                  <a:lnTo>
                    <a:pt x="0" y="14354"/>
                  </a:lnTo>
                  <a:lnTo>
                    <a:pt x="3692" y="12210"/>
                  </a:lnTo>
                  <a:lnTo>
                    <a:pt x="3720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52;p57"/>
            <p:cNvSpPr/>
            <p:nvPr/>
          </p:nvSpPr>
          <p:spPr>
            <a:xfrm>
              <a:off x="6844967" y="1652156"/>
              <a:ext cx="887745" cy="515075"/>
            </a:xfrm>
            <a:custGeom>
              <a:avLst/>
              <a:gdLst/>
              <a:ahLst/>
              <a:cxnLst/>
              <a:rect l="l" t="t" r="r" b="b"/>
              <a:pathLst>
                <a:path w="6901" h="4004" extrusionOk="0">
                  <a:moveTo>
                    <a:pt x="3692" y="0"/>
                  </a:moveTo>
                  <a:lnTo>
                    <a:pt x="1" y="2158"/>
                  </a:lnTo>
                  <a:lnTo>
                    <a:pt x="3209" y="4004"/>
                  </a:lnTo>
                  <a:lnTo>
                    <a:pt x="6901" y="1874"/>
                  </a:lnTo>
                  <a:lnTo>
                    <a:pt x="3692" y="0"/>
                  </a:lnTo>
                  <a:close/>
                </a:path>
              </a:pathLst>
            </a:custGeom>
            <a:solidFill>
              <a:srgbClr val="AEABFC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053;p57"/>
            <p:cNvSpPr/>
            <p:nvPr/>
          </p:nvSpPr>
          <p:spPr>
            <a:xfrm>
              <a:off x="7792922" y="3175394"/>
              <a:ext cx="414735" cy="1128816"/>
            </a:xfrm>
            <a:custGeom>
              <a:avLst/>
              <a:gdLst/>
              <a:ahLst/>
              <a:cxnLst/>
              <a:rect l="l" t="t" r="r" b="b"/>
              <a:pathLst>
                <a:path w="3224" h="8775" extrusionOk="0">
                  <a:moveTo>
                    <a:pt x="15" y="0"/>
                  </a:moveTo>
                  <a:lnTo>
                    <a:pt x="1" y="6929"/>
                  </a:lnTo>
                  <a:lnTo>
                    <a:pt x="3209" y="8775"/>
                  </a:lnTo>
                  <a:lnTo>
                    <a:pt x="3223" y="186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054;p57"/>
            <p:cNvSpPr/>
            <p:nvPr/>
          </p:nvSpPr>
          <p:spPr>
            <a:xfrm>
              <a:off x="8205731" y="3138860"/>
              <a:ext cx="476740" cy="1165350"/>
            </a:xfrm>
            <a:custGeom>
              <a:avLst/>
              <a:gdLst/>
              <a:ahLst/>
              <a:cxnLst/>
              <a:rect l="l" t="t" r="r" b="b"/>
              <a:pathLst>
                <a:path w="3706" h="9059" extrusionOk="0">
                  <a:moveTo>
                    <a:pt x="3706" y="0"/>
                  </a:moveTo>
                  <a:lnTo>
                    <a:pt x="14" y="2144"/>
                  </a:lnTo>
                  <a:lnTo>
                    <a:pt x="0" y="9059"/>
                  </a:lnTo>
                  <a:lnTo>
                    <a:pt x="3692" y="6929"/>
                  </a:lnTo>
                  <a:lnTo>
                    <a:pt x="37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055;p57"/>
            <p:cNvSpPr/>
            <p:nvPr/>
          </p:nvSpPr>
          <p:spPr>
            <a:xfrm>
              <a:off x="7794723" y="2901388"/>
              <a:ext cx="887745" cy="513402"/>
            </a:xfrm>
            <a:custGeom>
              <a:avLst/>
              <a:gdLst/>
              <a:ahLst/>
              <a:cxnLst/>
              <a:rect l="l" t="t" r="r" b="b"/>
              <a:pathLst>
                <a:path w="6901" h="3991" extrusionOk="0">
                  <a:moveTo>
                    <a:pt x="3678" y="0"/>
                  </a:moveTo>
                  <a:lnTo>
                    <a:pt x="1" y="2130"/>
                  </a:lnTo>
                  <a:lnTo>
                    <a:pt x="3209" y="3990"/>
                  </a:lnTo>
                  <a:lnTo>
                    <a:pt x="6901" y="1846"/>
                  </a:lnTo>
                  <a:lnTo>
                    <a:pt x="367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56;p57"/>
            <p:cNvSpPr/>
            <p:nvPr/>
          </p:nvSpPr>
          <p:spPr>
            <a:xfrm>
              <a:off x="5792941" y="605534"/>
              <a:ext cx="85932" cy="2493172"/>
            </a:xfrm>
            <a:custGeom>
              <a:avLst/>
              <a:gdLst/>
              <a:ahLst/>
              <a:cxnLst/>
              <a:rect l="l" t="t" r="r" b="b"/>
              <a:pathLst>
                <a:path w="668" h="19381" extrusionOk="0">
                  <a:moveTo>
                    <a:pt x="668" y="1"/>
                  </a:moveTo>
                  <a:lnTo>
                    <a:pt x="43" y="356"/>
                  </a:lnTo>
                  <a:lnTo>
                    <a:pt x="1" y="19381"/>
                  </a:lnTo>
                  <a:lnTo>
                    <a:pt x="611" y="19026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57;p57"/>
            <p:cNvSpPr/>
            <p:nvPr/>
          </p:nvSpPr>
          <p:spPr>
            <a:xfrm>
              <a:off x="5692472" y="543400"/>
              <a:ext cx="186399" cy="107929"/>
            </a:xfrm>
            <a:custGeom>
              <a:avLst/>
              <a:gdLst/>
              <a:ahLst/>
              <a:cxnLst/>
              <a:rect l="l" t="t" r="r" b="b"/>
              <a:pathLst>
                <a:path w="1449" h="839" extrusionOk="0">
                  <a:moveTo>
                    <a:pt x="1" y="356"/>
                  </a:moveTo>
                  <a:lnTo>
                    <a:pt x="611" y="1"/>
                  </a:lnTo>
                  <a:lnTo>
                    <a:pt x="1449" y="484"/>
                  </a:lnTo>
                  <a:lnTo>
                    <a:pt x="824" y="839"/>
                  </a:ln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58;p57"/>
            <p:cNvSpPr/>
            <p:nvPr/>
          </p:nvSpPr>
          <p:spPr>
            <a:xfrm>
              <a:off x="5687069" y="589068"/>
              <a:ext cx="2662977" cy="4107861"/>
            </a:xfrm>
            <a:custGeom>
              <a:avLst/>
              <a:gdLst/>
              <a:ahLst/>
              <a:cxnLst/>
              <a:rect l="l" t="t" r="r" b="b"/>
              <a:pathLst>
                <a:path w="20701" h="31933" extrusionOk="0">
                  <a:moveTo>
                    <a:pt x="43" y="1"/>
                  </a:moveTo>
                  <a:lnTo>
                    <a:pt x="0" y="19026"/>
                  </a:lnTo>
                  <a:lnTo>
                    <a:pt x="0" y="19977"/>
                  </a:lnTo>
                  <a:lnTo>
                    <a:pt x="824" y="20460"/>
                  </a:lnTo>
                  <a:lnTo>
                    <a:pt x="20701" y="31932"/>
                  </a:lnTo>
                  <a:lnTo>
                    <a:pt x="20701" y="30967"/>
                  </a:lnTo>
                  <a:lnTo>
                    <a:pt x="824" y="19509"/>
                  </a:lnTo>
                  <a:lnTo>
                    <a:pt x="866" y="484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59;p57"/>
            <p:cNvSpPr/>
            <p:nvPr/>
          </p:nvSpPr>
          <p:spPr>
            <a:xfrm>
              <a:off x="5792941" y="3052927"/>
              <a:ext cx="2633904" cy="1519753"/>
            </a:xfrm>
            <a:custGeom>
              <a:avLst/>
              <a:gdLst/>
              <a:ahLst/>
              <a:cxnLst/>
              <a:rect l="l" t="t" r="r" b="b"/>
              <a:pathLst>
                <a:path w="20475" h="11814" extrusionOk="0">
                  <a:moveTo>
                    <a:pt x="611" y="1"/>
                  </a:moveTo>
                  <a:lnTo>
                    <a:pt x="1" y="356"/>
                  </a:lnTo>
                  <a:lnTo>
                    <a:pt x="19878" y="11814"/>
                  </a:lnTo>
                  <a:lnTo>
                    <a:pt x="20474" y="11459"/>
                  </a:lnTo>
                  <a:lnTo>
                    <a:pt x="611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60;p57"/>
            <p:cNvSpPr/>
            <p:nvPr/>
          </p:nvSpPr>
          <p:spPr>
            <a:xfrm>
              <a:off x="8349938" y="4526895"/>
              <a:ext cx="76927" cy="170062"/>
            </a:xfrm>
            <a:custGeom>
              <a:avLst/>
              <a:gdLst/>
              <a:ahLst/>
              <a:cxnLst/>
              <a:rect l="l" t="t" r="r" b="b"/>
              <a:pathLst>
                <a:path w="598" h="1322" extrusionOk="0">
                  <a:moveTo>
                    <a:pt x="1" y="356"/>
                  </a:moveTo>
                  <a:lnTo>
                    <a:pt x="597" y="1"/>
                  </a:lnTo>
                  <a:lnTo>
                    <a:pt x="597" y="966"/>
                  </a:lnTo>
                  <a:lnTo>
                    <a:pt x="1" y="1321"/>
                  </a:ln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61;p57"/>
            <p:cNvSpPr/>
            <p:nvPr/>
          </p:nvSpPr>
          <p:spPr>
            <a:xfrm>
              <a:off x="6675161" y="2804522"/>
              <a:ext cx="237598" cy="118349"/>
            </a:xfrm>
            <a:custGeom>
              <a:avLst/>
              <a:gdLst/>
              <a:ahLst/>
              <a:cxnLst/>
              <a:rect l="l" t="t" r="r" b="b"/>
              <a:pathLst>
                <a:path w="1847" h="920" extrusionOk="0">
                  <a:moveTo>
                    <a:pt x="1250" y="1"/>
                  </a:moveTo>
                  <a:lnTo>
                    <a:pt x="1207" y="100"/>
                  </a:lnTo>
                  <a:cubicBezTo>
                    <a:pt x="1250" y="171"/>
                    <a:pt x="171" y="597"/>
                    <a:pt x="114" y="611"/>
                  </a:cubicBezTo>
                  <a:cubicBezTo>
                    <a:pt x="0" y="654"/>
                    <a:pt x="0" y="881"/>
                    <a:pt x="128" y="895"/>
                  </a:cubicBezTo>
                  <a:cubicBezTo>
                    <a:pt x="185" y="910"/>
                    <a:pt x="242" y="910"/>
                    <a:pt x="327" y="910"/>
                  </a:cubicBezTo>
                  <a:cubicBezTo>
                    <a:pt x="419" y="916"/>
                    <a:pt x="530" y="919"/>
                    <a:pt x="647" y="919"/>
                  </a:cubicBezTo>
                  <a:cubicBezTo>
                    <a:pt x="1018" y="919"/>
                    <a:pt x="1451" y="892"/>
                    <a:pt x="1548" y="881"/>
                  </a:cubicBezTo>
                  <a:cubicBezTo>
                    <a:pt x="1732" y="867"/>
                    <a:pt x="1846" y="668"/>
                    <a:pt x="1818" y="484"/>
                  </a:cubicBezTo>
                  <a:lnTo>
                    <a:pt x="176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62;p57"/>
            <p:cNvSpPr/>
            <p:nvPr/>
          </p:nvSpPr>
          <p:spPr>
            <a:xfrm>
              <a:off x="6501624" y="2711386"/>
              <a:ext cx="241200" cy="117577"/>
            </a:xfrm>
            <a:custGeom>
              <a:avLst/>
              <a:gdLst/>
              <a:ahLst/>
              <a:cxnLst/>
              <a:rect l="l" t="t" r="r" b="b"/>
              <a:pathLst>
                <a:path w="1875" h="914" extrusionOk="0">
                  <a:moveTo>
                    <a:pt x="1264" y="1"/>
                  </a:moveTo>
                  <a:lnTo>
                    <a:pt x="1236" y="86"/>
                  </a:lnTo>
                  <a:cubicBezTo>
                    <a:pt x="1264" y="157"/>
                    <a:pt x="185" y="583"/>
                    <a:pt x="128" y="611"/>
                  </a:cubicBezTo>
                  <a:cubicBezTo>
                    <a:pt x="0" y="640"/>
                    <a:pt x="29" y="853"/>
                    <a:pt x="142" y="895"/>
                  </a:cubicBezTo>
                  <a:cubicBezTo>
                    <a:pt x="199" y="910"/>
                    <a:pt x="256" y="910"/>
                    <a:pt x="341" y="910"/>
                  </a:cubicBezTo>
                  <a:cubicBezTo>
                    <a:pt x="417" y="912"/>
                    <a:pt x="504" y="913"/>
                    <a:pt x="597" y="913"/>
                  </a:cubicBezTo>
                  <a:cubicBezTo>
                    <a:pt x="988" y="913"/>
                    <a:pt x="1470" y="893"/>
                    <a:pt x="1562" y="881"/>
                  </a:cubicBezTo>
                  <a:cubicBezTo>
                    <a:pt x="1747" y="853"/>
                    <a:pt x="1875" y="654"/>
                    <a:pt x="1832" y="484"/>
                  </a:cubicBezTo>
                  <a:lnTo>
                    <a:pt x="17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63;p57"/>
            <p:cNvSpPr/>
            <p:nvPr/>
          </p:nvSpPr>
          <p:spPr>
            <a:xfrm>
              <a:off x="6664226" y="1728826"/>
              <a:ext cx="966215" cy="1079547"/>
            </a:xfrm>
            <a:custGeom>
              <a:avLst/>
              <a:gdLst/>
              <a:ahLst/>
              <a:cxnLst/>
              <a:rect l="l" t="t" r="r" b="b"/>
              <a:pathLst>
                <a:path w="7511" h="8392" extrusionOk="0">
                  <a:moveTo>
                    <a:pt x="4132" y="0"/>
                  </a:moveTo>
                  <a:cubicBezTo>
                    <a:pt x="3919" y="142"/>
                    <a:pt x="3692" y="299"/>
                    <a:pt x="3464" y="469"/>
                  </a:cubicBezTo>
                  <a:lnTo>
                    <a:pt x="1420" y="1775"/>
                  </a:lnTo>
                  <a:cubicBezTo>
                    <a:pt x="1065" y="2002"/>
                    <a:pt x="824" y="2357"/>
                    <a:pt x="724" y="2769"/>
                  </a:cubicBezTo>
                  <a:lnTo>
                    <a:pt x="57" y="7525"/>
                  </a:lnTo>
                  <a:lnTo>
                    <a:pt x="0" y="7667"/>
                  </a:lnTo>
                  <a:lnTo>
                    <a:pt x="511" y="7667"/>
                  </a:lnTo>
                  <a:lnTo>
                    <a:pt x="511" y="7639"/>
                  </a:lnTo>
                  <a:cubicBezTo>
                    <a:pt x="568" y="7483"/>
                    <a:pt x="2130" y="3081"/>
                    <a:pt x="1704" y="2670"/>
                  </a:cubicBezTo>
                  <a:lnTo>
                    <a:pt x="4728" y="1278"/>
                  </a:lnTo>
                  <a:lnTo>
                    <a:pt x="2755" y="2499"/>
                  </a:lnTo>
                  <a:cubicBezTo>
                    <a:pt x="2400" y="2726"/>
                    <a:pt x="2144" y="3081"/>
                    <a:pt x="2059" y="3493"/>
                  </a:cubicBezTo>
                  <a:lnTo>
                    <a:pt x="1392" y="8249"/>
                  </a:lnTo>
                  <a:lnTo>
                    <a:pt x="1335" y="8391"/>
                  </a:lnTo>
                  <a:lnTo>
                    <a:pt x="1846" y="8391"/>
                  </a:lnTo>
                  <a:lnTo>
                    <a:pt x="1846" y="8377"/>
                  </a:lnTo>
                  <a:cubicBezTo>
                    <a:pt x="1888" y="8207"/>
                    <a:pt x="3464" y="3805"/>
                    <a:pt x="3038" y="3408"/>
                  </a:cubicBezTo>
                  <a:lnTo>
                    <a:pt x="6162" y="2371"/>
                  </a:lnTo>
                  <a:lnTo>
                    <a:pt x="6432" y="2286"/>
                  </a:lnTo>
                  <a:cubicBezTo>
                    <a:pt x="6474" y="2286"/>
                    <a:pt x="6517" y="2272"/>
                    <a:pt x="6545" y="2244"/>
                  </a:cubicBezTo>
                  <a:cubicBezTo>
                    <a:pt x="7099" y="2031"/>
                    <a:pt x="7426" y="1576"/>
                    <a:pt x="7511" y="1065"/>
                  </a:cubicBezTo>
                  <a:cubicBezTo>
                    <a:pt x="6233" y="1065"/>
                    <a:pt x="4799" y="355"/>
                    <a:pt x="41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64;p57"/>
            <p:cNvSpPr/>
            <p:nvPr/>
          </p:nvSpPr>
          <p:spPr>
            <a:xfrm>
              <a:off x="7177375" y="765692"/>
              <a:ext cx="307064" cy="382447"/>
            </a:xfrm>
            <a:custGeom>
              <a:avLst/>
              <a:gdLst/>
              <a:ahLst/>
              <a:cxnLst/>
              <a:rect l="l" t="t" r="r" b="b"/>
              <a:pathLst>
                <a:path w="2387" h="2973" extrusionOk="0">
                  <a:moveTo>
                    <a:pt x="942" y="0"/>
                  </a:moveTo>
                  <a:cubicBezTo>
                    <a:pt x="745" y="0"/>
                    <a:pt x="547" y="130"/>
                    <a:pt x="483" y="332"/>
                  </a:cubicBezTo>
                  <a:cubicBezTo>
                    <a:pt x="469" y="388"/>
                    <a:pt x="469" y="431"/>
                    <a:pt x="469" y="474"/>
                  </a:cubicBezTo>
                  <a:cubicBezTo>
                    <a:pt x="469" y="900"/>
                    <a:pt x="413" y="1311"/>
                    <a:pt x="327" y="1709"/>
                  </a:cubicBezTo>
                  <a:cubicBezTo>
                    <a:pt x="228" y="2135"/>
                    <a:pt x="114" y="2546"/>
                    <a:pt x="1" y="2972"/>
                  </a:cubicBezTo>
                  <a:cubicBezTo>
                    <a:pt x="1" y="2972"/>
                    <a:pt x="327" y="2944"/>
                    <a:pt x="356" y="2944"/>
                  </a:cubicBezTo>
                  <a:cubicBezTo>
                    <a:pt x="853" y="2873"/>
                    <a:pt x="1350" y="2674"/>
                    <a:pt x="1818" y="2419"/>
                  </a:cubicBezTo>
                  <a:cubicBezTo>
                    <a:pt x="1932" y="2348"/>
                    <a:pt x="2059" y="2277"/>
                    <a:pt x="2173" y="2177"/>
                  </a:cubicBezTo>
                  <a:cubicBezTo>
                    <a:pt x="2386" y="1922"/>
                    <a:pt x="2258" y="1467"/>
                    <a:pt x="2145" y="1198"/>
                  </a:cubicBezTo>
                  <a:cubicBezTo>
                    <a:pt x="2102" y="1127"/>
                    <a:pt x="2088" y="1070"/>
                    <a:pt x="2045" y="1027"/>
                  </a:cubicBezTo>
                  <a:cubicBezTo>
                    <a:pt x="1903" y="743"/>
                    <a:pt x="1690" y="474"/>
                    <a:pt x="1463" y="275"/>
                  </a:cubicBezTo>
                  <a:cubicBezTo>
                    <a:pt x="1378" y="190"/>
                    <a:pt x="1250" y="119"/>
                    <a:pt x="1137" y="48"/>
                  </a:cubicBezTo>
                  <a:cubicBezTo>
                    <a:pt x="1075" y="15"/>
                    <a:pt x="1009" y="0"/>
                    <a:pt x="9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65;p57"/>
            <p:cNvSpPr/>
            <p:nvPr/>
          </p:nvSpPr>
          <p:spPr>
            <a:xfrm>
              <a:off x="6748229" y="1144925"/>
              <a:ext cx="618887" cy="637540"/>
            </a:xfrm>
            <a:custGeom>
              <a:avLst/>
              <a:gdLst/>
              <a:ahLst/>
              <a:cxnLst/>
              <a:rect l="l" t="t" r="r" b="b"/>
              <a:pathLst>
                <a:path w="4811" h="4956" extrusionOk="0">
                  <a:moveTo>
                    <a:pt x="4251" y="1"/>
                  </a:moveTo>
                  <a:cubicBezTo>
                    <a:pt x="4089" y="1"/>
                    <a:pt x="3928" y="72"/>
                    <a:pt x="3834" y="223"/>
                  </a:cubicBezTo>
                  <a:cubicBezTo>
                    <a:pt x="3805" y="351"/>
                    <a:pt x="3791" y="436"/>
                    <a:pt x="3791" y="536"/>
                  </a:cubicBezTo>
                  <a:lnTo>
                    <a:pt x="3834" y="2623"/>
                  </a:lnTo>
                  <a:lnTo>
                    <a:pt x="1264" y="4255"/>
                  </a:lnTo>
                  <a:cubicBezTo>
                    <a:pt x="1264" y="4255"/>
                    <a:pt x="1058" y="4200"/>
                    <a:pt x="807" y="4200"/>
                  </a:cubicBezTo>
                  <a:cubicBezTo>
                    <a:pt x="583" y="4200"/>
                    <a:pt x="323" y="4244"/>
                    <a:pt x="142" y="4412"/>
                  </a:cubicBezTo>
                  <a:cubicBezTo>
                    <a:pt x="43" y="4511"/>
                    <a:pt x="0" y="4710"/>
                    <a:pt x="71" y="4852"/>
                  </a:cubicBezTo>
                  <a:cubicBezTo>
                    <a:pt x="103" y="4915"/>
                    <a:pt x="143" y="4956"/>
                    <a:pt x="204" y="4956"/>
                  </a:cubicBezTo>
                  <a:cubicBezTo>
                    <a:pt x="253" y="4956"/>
                    <a:pt x="315" y="4929"/>
                    <a:pt x="398" y="4866"/>
                  </a:cubicBezTo>
                  <a:lnTo>
                    <a:pt x="469" y="4653"/>
                  </a:lnTo>
                  <a:lnTo>
                    <a:pt x="739" y="4696"/>
                  </a:lnTo>
                  <a:cubicBezTo>
                    <a:pt x="739" y="4696"/>
                    <a:pt x="828" y="4758"/>
                    <a:pt x="965" y="4758"/>
                  </a:cubicBezTo>
                  <a:cubicBezTo>
                    <a:pt x="1089" y="4758"/>
                    <a:pt x="1251" y="4707"/>
                    <a:pt x="1420" y="4511"/>
                  </a:cubicBezTo>
                  <a:lnTo>
                    <a:pt x="3848" y="3574"/>
                  </a:lnTo>
                  <a:cubicBezTo>
                    <a:pt x="3890" y="3560"/>
                    <a:pt x="3919" y="3546"/>
                    <a:pt x="3947" y="3546"/>
                  </a:cubicBezTo>
                  <a:cubicBezTo>
                    <a:pt x="4274" y="3361"/>
                    <a:pt x="4501" y="3020"/>
                    <a:pt x="4544" y="2637"/>
                  </a:cubicBezTo>
                  <a:lnTo>
                    <a:pt x="4757" y="592"/>
                  </a:lnTo>
                  <a:lnTo>
                    <a:pt x="4757" y="578"/>
                  </a:lnTo>
                  <a:cubicBezTo>
                    <a:pt x="4810" y="210"/>
                    <a:pt x="4529" y="1"/>
                    <a:pt x="42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66;p57"/>
            <p:cNvSpPr/>
            <p:nvPr/>
          </p:nvSpPr>
          <p:spPr>
            <a:xfrm>
              <a:off x="7182907" y="1127173"/>
              <a:ext cx="458602" cy="738780"/>
            </a:xfrm>
            <a:custGeom>
              <a:avLst/>
              <a:gdLst/>
              <a:ahLst/>
              <a:cxnLst/>
              <a:rect l="l" t="t" r="r" b="b"/>
              <a:pathLst>
                <a:path w="3565" h="5743" extrusionOk="0">
                  <a:moveTo>
                    <a:pt x="1646" y="0"/>
                  </a:moveTo>
                  <a:cubicBezTo>
                    <a:pt x="1617" y="0"/>
                    <a:pt x="1589" y="2"/>
                    <a:pt x="1562" y="6"/>
                  </a:cubicBezTo>
                  <a:cubicBezTo>
                    <a:pt x="1392" y="20"/>
                    <a:pt x="824" y="134"/>
                    <a:pt x="710" y="177"/>
                  </a:cubicBezTo>
                  <a:cubicBezTo>
                    <a:pt x="710" y="177"/>
                    <a:pt x="824" y="730"/>
                    <a:pt x="228" y="1383"/>
                  </a:cubicBezTo>
                  <a:cubicBezTo>
                    <a:pt x="0" y="1639"/>
                    <a:pt x="313" y="2292"/>
                    <a:pt x="582" y="2491"/>
                  </a:cubicBezTo>
                  <a:cubicBezTo>
                    <a:pt x="739" y="2590"/>
                    <a:pt x="881" y="2732"/>
                    <a:pt x="923" y="2860"/>
                  </a:cubicBezTo>
                  <a:cubicBezTo>
                    <a:pt x="1079" y="3428"/>
                    <a:pt x="1023" y="4081"/>
                    <a:pt x="1023" y="4081"/>
                  </a:cubicBezTo>
                  <a:cubicBezTo>
                    <a:pt x="781" y="4209"/>
                    <a:pt x="440" y="4408"/>
                    <a:pt x="86" y="4649"/>
                  </a:cubicBezTo>
                  <a:cubicBezTo>
                    <a:pt x="767" y="5032"/>
                    <a:pt x="2201" y="5742"/>
                    <a:pt x="3479" y="5742"/>
                  </a:cubicBezTo>
                  <a:cubicBezTo>
                    <a:pt x="3564" y="5146"/>
                    <a:pt x="3351" y="4507"/>
                    <a:pt x="2797" y="4124"/>
                  </a:cubicBezTo>
                  <a:cubicBezTo>
                    <a:pt x="2797" y="4124"/>
                    <a:pt x="2897" y="2108"/>
                    <a:pt x="2939" y="1582"/>
                  </a:cubicBezTo>
                  <a:cubicBezTo>
                    <a:pt x="2968" y="1426"/>
                    <a:pt x="2968" y="1284"/>
                    <a:pt x="2939" y="1142"/>
                  </a:cubicBezTo>
                  <a:cubicBezTo>
                    <a:pt x="2897" y="730"/>
                    <a:pt x="2982" y="503"/>
                    <a:pt x="2627" y="319"/>
                  </a:cubicBezTo>
                  <a:cubicBezTo>
                    <a:pt x="2627" y="319"/>
                    <a:pt x="2027" y="0"/>
                    <a:pt x="16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67;p57"/>
            <p:cNvSpPr/>
            <p:nvPr/>
          </p:nvSpPr>
          <p:spPr>
            <a:xfrm>
              <a:off x="7358244" y="1009209"/>
              <a:ext cx="78599" cy="168132"/>
            </a:xfrm>
            <a:custGeom>
              <a:avLst/>
              <a:gdLst/>
              <a:ahLst/>
              <a:cxnLst/>
              <a:rect l="l" t="t" r="r" b="b"/>
              <a:pathLst>
                <a:path w="611" h="1307" extrusionOk="0">
                  <a:moveTo>
                    <a:pt x="0" y="0"/>
                  </a:moveTo>
                  <a:lnTo>
                    <a:pt x="0" y="1008"/>
                  </a:lnTo>
                  <a:cubicBezTo>
                    <a:pt x="0" y="1193"/>
                    <a:pt x="142" y="1307"/>
                    <a:pt x="299" y="1307"/>
                  </a:cubicBezTo>
                  <a:cubicBezTo>
                    <a:pt x="469" y="1307"/>
                    <a:pt x="611" y="1165"/>
                    <a:pt x="611" y="1008"/>
                  </a:cubicBezTo>
                  <a:lnTo>
                    <a:pt x="6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68;p57"/>
            <p:cNvSpPr/>
            <p:nvPr/>
          </p:nvSpPr>
          <p:spPr>
            <a:xfrm>
              <a:off x="6700760" y="1748894"/>
              <a:ext cx="756275" cy="204666"/>
            </a:xfrm>
            <a:custGeom>
              <a:avLst/>
              <a:gdLst/>
              <a:ahLst/>
              <a:cxnLst/>
              <a:rect l="l" t="t" r="r" b="b"/>
              <a:pathLst>
                <a:path w="5879" h="1591" extrusionOk="0">
                  <a:moveTo>
                    <a:pt x="5878" y="1122"/>
                  </a:moveTo>
                  <a:lnTo>
                    <a:pt x="2471" y="1"/>
                  </a:lnTo>
                  <a:lnTo>
                    <a:pt x="0" y="526"/>
                  </a:lnTo>
                  <a:lnTo>
                    <a:pt x="3280" y="1591"/>
                  </a:lnTo>
                  <a:close/>
                </a:path>
              </a:pathLst>
            </a:custGeom>
            <a:solidFill>
              <a:srgbClr val="E2E7F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69;p57"/>
            <p:cNvSpPr/>
            <p:nvPr/>
          </p:nvSpPr>
          <p:spPr>
            <a:xfrm>
              <a:off x="7075106" y="1160491"/>
              <a:ext cx="522536" cy="714338"/>
            </a:xfrm>
            <a:custGeom>
              <a:avLst/>
              <a:gdLst/>
              <a:ahLst/>
              <a:cxnLst/>
              <a:rect l="l" t="t" r="r" b="b"/>
              <a:pathLst>
                <a:path w="4062" h="5553" extrusionOk="0">
                  <a:moveTo>
                    <a:pt x="3365" y="0"/>
                  </a:moveTo>
                  <a:cubicBezTo>
                    <a:pt x="3170" y="0"/>
                    <a:pt x="2974" y="105"/>
                    <a:pt x="2897" y="315"/>
                  </a:cubicBezTo>
                  <a:cubicBezTo>
                    <a:pt x="2826" y="457"/>
                    <a:pt x="2826" y="557"/>
                    <a:pt x="2854" y="656"/>
                  </a:cubicBezTo>
                  <a:lnTo>
                    <a:pt x="3309" y="2644"/>
                  </a:lnTo>
                  <a:lnTo>
                    <a:pt x="1137" y="4674"/>
                  </a:lnTo>
                  <a:cubicBezTo>
                    <a:pt x="1137" y="4674"/>
                    <a:pt x="1115" y="4673"/>
                    <a:pt x="1078" y="4673"/>
                  </a:cubicBezTo>
                  <a:cubicBezTo>
                    <a:pt x="894" y="4673"/>
                    <a:pt x="322" y="4702"/>
                    <a:pt x="86" y="5057"/>
                  </a:cubicBezTo>
                  <a:cubicBezTo>
                    <a:pt x="1" y="5171"/>
                    <a:pt x="1" y="5355"/>
                    <a:pt x="114" y="5483"/>
                  </a:cubicBezTo>
                  <a:cubicBezTo>
                    <a:pt x="149" y="5525"/>
                    <a:pt x="190" y="5553"/>
                    <a:pt x="239" y="5553"/>
                  </a:cubicBezTo>
                  <a:cubicBezTo>
                    <a:pt x="292" y="5553"/>
                    <a:pt x="354" y="5521"/>
                    <a:pt x="427" y="5441"/>
                  </a:cubicBezTo>
                  <a:lnTo>
                    <a:pt x="469" y="5228"/>
                  </a:lnTo>
                  <a:lnTo>
                    <a:pt x="725" y="5213"/>
                  </a:lnTo>
                  <a:cubicBezTo>
                    <a:pt x="725" y="5213"/>
                    <a:pt x="781" y="5234"/>
                    <a:pt x="866" y="5234"/>
                  </a:cubicBezTo>
                  <a:cubicBezTo>
                    <a:pt x="1001" y="5234"/>
                    <a:pt x="1206" y="5181"/>
                    <a:pt x="1364" y="4901"/>
                  </a:cubicBezTo>
                  <a:lnTo>
                    <a:pt x="3536" y="3538"/>
                  </a:lnTo>
                  <a:cubicBezTo>
                    <a:pt x="3550" y="3524"/>
                    <a:pt x="3593" y="3510"/>
                    <a:pt x="3607" y="3481"/>
                  </a:cubicBezTo>
                  <a:cubicBezTo>
                    <a:pt x="3905" y="3254"/>
                    <a:pt x="4061" y="2885"/>
                    <a:pt x="4033" y="2487"/>
                  </a:cubicBezTo>
                  <a:lnTo>
                    <a:pt x="3848" y="486"/>
                  </a:lnTo>
                  <a:lnTo>
                    <a:pt x="3848" y="471"/>
                  </a:lnTo>
                  <a:cubicBezTo>
                    <a:pt x="3841" y="158"/>
                    <a:pt x="3604" y="0"/>
                    <a:pt x="33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70;p57"/>
            <p:cNvSpPr/>
            <p:nvPr/>
          </p:nvSpPr>
          <p:spPr>
            <a:xfrm>
              <a:off x="6589229" y="1493156"/>
              <a:ext cx="867805" cy="482400"/>
            </a:xfrm>
            <a:custGeom>
              <a:avLst/>
              <a:gdLst/>
              <a:ahLst/>
              <a:cxnLst/>
              <a:rect l="l" t="t" r="r" b="b"/>
              <a:pathLst>
                <a:path w="6746" h="3750" extrusionOk="0">
                  <a:moveTo>
                    <a:pt x="1" y="1"/>
                  </a:moveTo>
                  <a:lnTo>
                    <a:pt x="597" y="2571"/>
                  </a:lnTo>
                  <a:lnTo>
                    <a:pt x="4204" y="3749"/>
                  </a:lnTo>
                  <a:lnTo>
                    <a:pt x="6731" y="3295"/>
                  </a:lnTo>
                  <a:lnTo>
                    <a:pt x="6745" y="3110"/>
                  </a:lnTo>
                  <a:lnTo>
                    <a:pt x="4147" y="3579"/>
                  </a:lnTo>
                  <a:lnTo>
                    <a:pt x="3323" y="1051"/>
                  </a:lnTo>
                  <a:close/>
                </a:path>
              </a:pathLst>
            </a:custGeom>
            <a:solidFill>
              <a:srgbClr val="E2E7F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71;p57"/>
            <p:cNvSpPr/>
            <p:nvPr/>
          </p:nvSpPr>
          <p:spPr>
            <a:xfrm>
              <a:off x="7016703" y="1628358"/>
              <a:ext cx="129798" cy="325202"/>
            </a:xfrm>
            <a:custGeom>
              <a:avLst/>
              <a:gdLst/>
              <a:ahLst/>
              <a:cxnLst/>
              <a:rect l="l" t="t" r="r" b="b"/>
              <a:pathLst>
                <a:path w="1009" h="2528" extrusionOk="0">
                  <a:moveTo>
                    <a:pt x="1008" y="2499"/>
                  </a:moveTo>
                  <a:lnTo>
                    <a:pt x="142" y="15"/>
                  </a:lnTo>
                  <a:lnTo>
                    <a:pt x="0" y="0"/>
                  </a:lnTo>
                  <a:lnTo>
                    <a:pt x="824" y="2528"/>
                  </a:lnTo>
                  <a:close/>
                </a:path>
              </a:pathLst>
            </a:custGeom>
            <a:solidFill>
              <a:srgbClr val="E2E7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72;p57"/>
            <p:cNvSpPr/>
            <p:nvPr/>
          </p:nvSpPr>
          <p:spPr>
            <a:xfrm>
              <a:off x="6775629" y="1684831"/>
              <a:ext cx="100596" cy="79114"/>
            </a:xfrm>
            <a:custGeom>
              <a:avLst/>
              <a:gdLst/>
              <a:ahLst/>
              <a:cxnLst/>
              <a:rect l="l" t="t" r="r" b="b"/>
              <a:pathLst>
                <a:path w="782" h="615" extrusionOk="0">
                  <a:moveTo>
                    <a:pt x="325" y="0"/>
                  </a:moveTo>
                  <a:cubicBezTo>
                    <a:pt x="231" y="0"/>
                    <a:pt x="147" y="37"/>
                    <a:pt x="100" y="101"/>
                  </a:cubicBezTo>
                  <a:cubicBezTo>
                    <a:pt x="0" y="229"/>
                    <a:pt x="71" y="428"/>
                    <a:pt x="242" y="527"/>
                  </a:cubicBezTo>
                  <a:cubicBezTo>
                    <a:pt x="313" y="586"/>
                    <a:pt x="397" y="615"/>
                    <a:pt x="475" y="615"/>
                  </a:cubicBezTo>
                  <a:cubicBezTo>
                    <a:pt x="567" y="615"/>
                    <a:pt x="650" y="575"/>
                    <a:pt x="696" y="499"/>
                  </a:cubicBezTo>
                  <a:cubicBezTo>
                    <a:pt x="781" y="371"/>
                    <a:pt x="710" y="172"/>
                    <a:pt x="554" y="73"/>
                  </a:cubicBezTo>
                  <a:cubicBezTo>
                    <a:pt x="479" y="23"/>
                    <a:pt x="399" y="0"/>
                    <a:pt x="325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73;p57"/>
            <p:cNvSpPr/>
            <p:nvPr/>
          </p:nvSpPr>
          <p:spPr>
            <a:xfrm>
              <a:off x="7227674" y="724784"/>
              <a:ext cx="333435" cy="387850"/>
            </a:xfrm>
            <a:custGeom>
              <a:avLst/>
              <a:gdLst/>
              <a:ahLst/>
              <a:cxnLst/>
              <a:rect l="l" t="t" r="r" b="b"/>
              <a:pathLst>
                <a:path w="2592" h="3015" extrusionOk="0">
                  <a:moveTo>
                    <a:pt x="1059" y="1"/>
                  </a:moveTo>
                  <a:cubicBezTo>
                    <a:pt x="534" y="1"/>
                    <a:pt x="1" y="357"/>
                    <a:pt x="78" y="1700"/>
                  </a:cubicBezTo>
                  <a:cubicBezTo>
                    <a:pt x="107" y="2311"/>
                    <a:pt x="376" y="2907"/>
                    <a:pt x="1030" y="3006"/>
                  </a:cubicBezTo>
                  <a:cubicBezTo>
                    <a:pt x="1061" y="3012"/>
                    <a:pt x="1092" y="3014"/>
                    <a:pt x="1123" y="3014"/>
                  </a:cubicBezTo>
                  <a:cubicBezTo>
                    <a:pt x="1511" y="3014"/>
                    <a:pt x="1857" y="2618"/>
                    <a:pt x="2080" y="2197"/>
                  </a:cubicBezTo>
                  <a:cubicBezTo>
                    <a:pt x="2279" y="2140"/>
                    <a:pt x="2478" y="2069"/>
                    <a:pt x="2549" y="1800"/>
                  </a:cubicBezTo>
                  <a:cubicBezTo>
                    <a:pt x="2591" y="1587"/>
                    <a:pt x="2549" y="1303"/>
                    <a:pt x="2364" y="1288"/>
                  </a:cubicBezTo>
                  <a:cubicBezTo>
                    <a:pt x="2307" y="1288"/>
                    <a:pt x="2251" y="1303"/>
                    <a:pt x="2194" y="1345"/>
                  </a:cubicBezTo>
                  <a:cubicBezTo>
                    <a:pt x="2066" y="735"/>
                    <a:pt x="1640" y="67"/>
                    <a:pt x="1214" y="11"/>
                  </a:cubicBezTo>
                  <a:cubicBezTo>
                    <a:pt x="1163" y="4"/>
                    <a:pt x="1111" y="1"/>
                    <a:pt x="10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74;p57"/>
            <p:cNvSpPr/>
            <p:nvPr/>
          </p:nvSpPr>
          <p:spPr>
            <a:xfrm>
              <a:off x="7292509" y="974476"/>
              <a:ext cx="31131" cy="29330"/>
            </a:xfrm>
            <a:custGeom>
              <a:avLst/>
              <a:gdLst/>
              <a:ahLst/>
              <a:cxnLst/>
              <a:rect l="l" t="t" r="r" b="b"/>
              <a:pathLst>
                <a:path w="242" h="228" extrusionOk="0">
                  <a:moveTo>
                    <a:pt x="213" y="1"/>
                  </a:moveTo>
                  <a:cubicBezTo>
                    <a:pt x="142" y="15"/>
                    <a:pt x="0" y="57"/>
                    <a:pt x="0" y="128"/>
                  </a:cubicBezTo>
                  <a:cubicBezTo>
                    <a:pt x="0" y="157"/>
                    <a:pt x="71" y="199"/>
                    <a:pt x="128" y="214"/>
                  </a:cubicBezTo>
                  <a:cubicBezTo>
                    <a:pt x="128" y="214"/>
                    <a:pt x="142" y="214"/>
                    <a:pt x="156" y="228"/>
                  </a:cubicBezTo>
                  <a:cubicBezTo>
                    <a:pt x="156" y="214"/>
                    <a:pt x="156" y="199"/>
                    <a:pt x="142" y="199"/>
                  </a:cubicBezTo>
                  <a:cubicBezTo>
                    <a:pt x="57" y="157"/>
                    <a:pt x="57" y="143"/>
                    <a:pt x="57" y="143"/>
                  </a:cubicBezTo>
                  <a:cubicBezTo>
                    <a:pt x="57" y="128"/>
                    <a:pt x="142" y="72"/>
                    <a:pt x="227" y="57"/>
                  </a:cubicBezTo>
                  <a:cubicBezTo>
                    <a:pt x="242" y="57"/>
                    <a:pt x="242" y="43"/>
                    <a:pt x="242" y="15"/>
                  </a:cubicBezTo>
                  <a:cubicBezTo>
                    <a:pt x="242" y="1"/>
                    <a:pt x="227" y="1"/>
                    <a:pt x="213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75;p57"/>
            <p:cNvSpPr/>
            <p:nvPr/>
          </p:nvSpPr>
          <p:spPr>
            <a:xfrm>
              <a:off x="7323511" y="998274"/>
              <a:ext cx="69594" cy="43223"/>
            </a:xfrm>
            <a:custGeom>
              <a:avLst/>
              <a:gdLst/>
              <a:ahLst/>
              <a:cxnLst/>
              <a:rect l="l" t="t" r="r" b="b"/>
              <a:pathLst>
                <a:path w="541" h="336" extrusionOk="0">
                  <a:moveTo>
                    <a:pt x="512" y="0"/>
                  </a:moveTo>
                  <a:cubicBezTo>
                    <a:pt x="498" y="0"/>
                    <a:pt x="483" y="0"/>
                    <a:pt x="483" y="14"/>
                  </a:cubicBezTo>
                  <a:cubicBezTo>
                    <a:pt x="416" y="260"/>
                    <a:pt x="192" y="286"/>
                    <a:pt x="92" y="286"/>
                  </a:cubicBezTo>
                  <a:cubicBezTo>
                    <a:pt x="64" y="286"/>
                    <a:pt x="46" y="284"/>
                    <a:pt x="43" y="284"/>
                  </a:cubicBezTo>
                  <a:cubicBezTo>
                    <a:pt x="29" y="284"/>
                    <a:pt x="1" y="284"/>
                    <a:pt x="1" y="298"/>
                  </a:cubicBezTo>
                  <a:cubicBezTo>
                    <a:pt x="1" y="313"/>
                    <a:pt x="1" y="327"/>
                    <a:pt x="29" y="327"/>
                  </a:cubicBezTo>
                  <a:lnTo>
                    <a:pt x="72" y="327"/>
                  </a:lnTo>
                  <a:cubicBezTo>
                    <a:pt x="93" y="332"/>
                    <a:pt x="119" y="335"/>
                    <a:pt x="149" y="335"/>
                  </a:cubicBezTo>
                  <a:cubicBezTo>
                    <a:pt x="279" y="335"/>
                    <a:pt x="471" y="271"/>
                    <a:pt x="540" y="29"/>
                  </a:cubicBezTo>
                  <a:cubicBezTo>
                    <a:pt x="540" y="14"/>
                    <a:pt x="540" y="0"/>
                    <a:pt x="512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76;p57"/>
            <p:cNvSpPr/>
            <p:nvPr/>
          </p:nvSpPr>
          <p:spPr>
            <a:xfrm>
              <a:off x="7378312" y="939743"/>
              <a:ext cx="21997" cy="25728"/>
            </a:xfrm>
            <a:custGeom>
              <a:avLst/>
              <a:gdLst/>
              <a:ahLst/>
              <a:cxnLst/>
              <a:rect l="l" t="t" r="r" b="b"/>
              <a:pathLst>
                <a:path w="171" h="200" extrusionOk="0">
                  <a:moveTo>
                    <a:pt x="100" y="1"/>
                  </a:moveTo>
                  <a:cubicBezTo>
                    <a:pt x="57" y="1"/>
                    <a:pt x="1" y="43"/>
                    <a:pt x="1" y="100"/>
                  </a:cubicBezTo>
                  <a:cubicBezTo>
                    <a:pt x="1" y="143"/>
                    <a:pt x="29" y="200"/>
                    <a:pt x="72" y="200"/>
                  </a:cubicBezTo>
                  <a:cubicBezTo>
                    <a:pt x="114" y="200"/>
                    <a:pt x="171" y="171"/>
                    <a:pt x="171" y="114"/>
                  </a:cubicBezTo>
                  <a:cubicBezTo>
                    <a:pt x="171" y="58"/>
                    <a:pt x="143" y="29"/>
                    <a:pt x="100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77;p57"/>
            <p:cNvSpPr/>
            <p:nvPr/>
          </p:nvSpPr>
          <p:spPr>
            <a:xfrm>
              <a:off x="7283375" y="936141"/>
              <a:ext cx="21997" cy="25728"/>
            </a:xfrm>
            <a:custGeom>
              <a:avLst/>
              <a:gdLst/>
              <a:ahLst/>
              <a:cxnLst/>
              <a:rect l="l" t="t" r="r" b="b"/>
              <a:pathLst>
                <a:path w="171" h="200" extrusionOk="0">
                  <a:moveTo>
                    <a:pt x="85" y="0"/>
                  </a:moveTo>
                  <a:cubicBezTo>
                    <a:pt x="57" y="0"/>
                    <a:pt x="0" y="29"/>
                    <a:pt x="0" y="86"/>
                  </a:cubicBezTo>
                  <a:cubicBezTo>
                    <a:pt x="0" y="142"/>
                    <a:pt x="14" y="199"/>
                    <a:pt x="71" y="199"/>
                  </a:cubicBezTo>
                  <a:cubicBezTo>
                    <a:pt x="100" y="199"/>
                    <a:pt x="156" y="157"/>
                    <a:pt x="156" y="100"/>
                  </a:cubicBezTo>
                  <a:cubicBezTo>
                    <a:pt x="171" y="57"/>
                    <a:pt x="142" y="15"/>
                    <a:pt x="85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78;p57"/>
            <p:cNvSpPr/>
            <p:nvPr/>
          </p:nvSpPr>
          <p:spPr>
            <a:xfrm>
              <a:off x="7383844" y="893432"/>
              <a:ext cx="40264" cy="26371"/>
            </a:xfrm>
            <a:custGeom>
              <a:avLst/>
              <a:gdLst/>
              <a:ahLst/>
              <a:cxnLst/>
              <a:rect l="l" t="t" r="r" b="b"/>
              <a:pathLst>
                <a:path w="313" h="205" extrusionOk="0">
                  <a:moveTo>
                    <a:pt x="75" y="0"/>
                  </a:moveTo>
                  <a:cubicBezTo>
                    <a:pt x="52" y="0"/>
                    <a:pt x="31" y="3"/>
                    <a:pt x="14" y="6"/>
                  </a:cubicBezTo>
                  <a:cubicBezTo>
                    <a:pt x="0" y="6"/>
                    <a:pt x="0" y="20"/>
                    <a:pt x="0" y="48"/>
                  </a:cubicBezTo>
                  <a:cubicBezTo>
                    <a:pt x="0" y="63"/>
                    <a:pt x="14" y="63"/>
                    <a:pt x="29" y="63"/>
                  </a:cubicBezTo>
                  <a:cubicBezTo>
                    <a:pt x="36" y="63"/>
                    <a:pt x="52" y="61"/>
                    <a:pt x="72" y="61"/>
                  </a:cubicBezTo>
                  <a:cubicBezTo>
                    <a:pt x="128" y="61"/>
                    <a:pt x="218" y="76"/>
                    <a:pt x="270" y="190"/>
                  </a:cubicBezTo>
                  <a:cubicBezTo>
                    <a:pt x="270" y="205"/>
                    <a:pt x="270" y="205"/>
                    <a:pt x="284" y="205"/>
                  </a:cubicBezTo>
                  <a:cubicBezTo>
                    <a:pt x="312" y="190"/>
                    <a:pt x="312" y="176"/>
                    <a:pt x="312" y="148"/>
                  </a:cubicBezTo>
                  <a:cubicBezTo>
                    <a:pt x="258" y="28"/>
                    <a:pt x="153" y="0"/>
                    <a:pt x="75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79;p57"/>
            <p:cNvSpPr/>
            <p:nvPr/>
          </p:nvSpPr>
          <p:spPr>
            <a:xfrm>
              <a:off x="7276043" y="883269"/>
              <a:ext cx="45796" cy="18267"/>
            </a:xfrm>
            <a:custGeom>
              <a:avLst/>
              <a:gdLst/>
              <a:ahLst/>
              <a:cxnLst/>
              <a:rect l="l" t="t" r="r" b="b"/>
              <a:pathLst>
                <a:path w="356" h="142" extrusionOk="0">
                  <a:moveTo>
                    <a:pt x="189" y="0"/>
                  </a:moveTo>
                  <a:cubicBezTo>
                    <a:pt x="94" y="0"/>
                    <a:pt x="30" y="64"/>
                    <a:pt x="0" y="113"/>
                  </a:cubicBezTo>
                  <a:cubicBezTo>
                    <a:pt x="0" y="127"/>
                    <a:pt x="0" y="142"/>
                    <a:pt x="15" y="142"/>
                  </a:cubicBezTo>
                  <a:cubicBezTo>
                    <a:pt x="43" y="142"/>
                    <a:pt x="57" y="142"/>
                    <a:pt x="57" y="127"/>
                  </a:cubicBezTo>
                  <a:cubicBezTo>
                    <a:pt x="57" y="127"/>
                    <a:pt x="108" y="43"/>
                    <a:pt x="202" y="43"/>
                  </a:cubicBezTo>
                  <a:cubicBezTo>
                    <a:pt x="230" y="43"/>
                    <a:pt x="263" y="51"/>
                    <a:pt x="299" y="71"/>
                  </a:cubicBezTo>
                  <a:lnTo>
                    <a:pt x="341" y="71"/>
                  </a:lnTo>
                  <a:cubicBezTo>
                    <a:pt x="355" y="56"/>
                    <a:pt x="341" y="42"/>
                    <a:pt x="327" y="42"/>
                  </a:cubicBezTo>
                  <a:cubicBezTo>
                    <a:pt x="276" y="12"/>
                    <a:pt x="229" y="0"/>
                    <a:pt x="189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80;p57"/>
            <p:cNvSpPr/>
            <p:nvPr/>
          </p:nvSpPr>
          <p:spPr>
            <a:xfrm>
              <a:off x="7219441" y="709347"/>
              <a:ext cx="367267" cy="447924"/>
            </a:xfrm>
            <a:custGeom>
              <a:avLst/>
              <a:gdLst/>
              <a:ahLst/>
              <a:cxnLst/>
              <a:rect l="l" t="t" r="r" b="b"/>
              <a:pathLst>
                <a:path w="2855" h="3482" extrusionOk="0">
                  <a:moveTo>
                    <a:pt x="1462" y="1"/>
                  </a:moveTo>
                  <a:cubicBezTo>
                    <a:pt x="1160" y="1"/>
                    <a:pt x="847" y="90"/>
                    <a:pt x="582" y="230"/>
                  </a:cubicBezTo>
                  <a:cubicBezTo>
                    <a:pt x="440" y="301"/>
                    <a:pt x="313" y="400"/>
                    <a:pt x="227" y="514"/>
                  </a:cubicBezTo>
                  <a:cubicBezTo>
                    <a:pt x="156" y="613"/>
                    <a:pt x="100" y="699"/>
                    <a:pt x="71" y="798"/>
                  </a:cubicBezTo>
                  <a:cubicBezTo>
                    <a:pt x="71" y="826"/>
                    <a:pt x="0" y="1082"/>
                    <a:pt x="15" y="1082"/>
                  </a:cubicBezTo>
                  <a:cubicBezTo>
                    <a:pt x="29" y="1181"/>
                    <a:pt x="57" y="1267"/>
                    <a:pt x="142" y="1295"/>
                  </a:cubicBezTo>
                  <a:cubicBezTo>
                    <a:pt x="179" y="1316"/>
                    <a:pt x="213" y="1325"/>
                    <a:pt x="246" y="1325"/>
                  </a:cubicBezTo>
                  <a:cubicBezTo>
                    <a:pt x="368" y="1325"/>
                    <a:pt x="471" y="1203"/>
                    <a:pt x="582" y="1125"/>
                  </a:cubicBezTo>
                  <a:cubicBezTo>
                    <a:pt x="618" y="1236"/>
                    <a:pt x="698" y="1279"/>
                    <a:pt x="790" y="1279"/>
                  </a:cubicBezTo>
                  <a:cubicBezTo>
                    <a:pt x="922" y="1279"/>
                    <a:pt x="1075" y="1190"/>
                    <a:pt x="1150" y="1082"/>
                  </a:cubicBezTo>
                  <a:cubicBezTo>
                    <a:pt x="1150" y="1210"/>
                    <a:pt x="1193" y="1295"/>
                    <a:pt x="1307" y="1338"/>
                  </a:cubicBezTo>
                  <a:cubicBezTo>
                    <a:pt x="1335" y="1345"/>
                    <a:pt x="1366" y="1348"/>
                    <a:pt x="1398" y="1348"/>
                  </a:cubicBezTo>
                  <a:cubicBezTo>
                    <a:pt x="1493" y="1348"/>
                    <a:pt x="1594" y="1316"/>
                    <a:pt x="1647" y="1252"/>
                  </a:cubicBezTo>
                  <a:lnTo>
                    <a:pt x="1647" y="1252"/>
                  </a:lnTo>
                  <a:cubicBezTo>
                    <a:pt x="1619" y="1408"/>
                    <a:pt x="1661" y="1536"/>
                    <a:pt x="1718" y="1692"/>
                  </a:cubicBezTo>
                  <a:cubicBezTo>
                    <a:pt x="1832" y="2133"/>
                    <a:pt x="1846" y="2601"/>
                    <a:pt x="1789" y="3041"/>
                  </a:cubicBezTo>
                  <a:cubicBezTo>
                    <a:pt x="1775" y="3197"/>
                    <a:pt x="1718" y="3339"/>
                    <a:pt x="1704" y="3481"/>
                  </a:cubicBezTo>
                  <a:cubicBezTo>
                    <a:pt x="1704" y="3481"/>
                    <a:pt x="1846" y="3425"/>
                    <a:pt x="1860" y="3410"/>
                  </a:cubicBezTo>
                  <a:cubicBezTo>
                    <a:pt x="2031" y="3311"/>
                    <a:pt x="2215" y="3254"/>
                    <a:pt x="2371" y="3112"/>
                  </a:cubicBezTo>
                  <a:cubicBezTo>
                    <a:pt x="2712" y="2814"/>
                    <a:pt x="2854" y="2317"/>
                    <a:pt x="2854" y="1820"/>
                  </a:cubicBezTo>
                  <a:cubicBezTo>
                    <a:pt x="2854" y="1494"/>
                    <a:pt x="2797" y="1181"/>
                    <a:pt x="2698" y="912"/>
                  </a:cubicBezTo>
                  <a:cubicBezTo>
                    <a:pt x="2684" y="869"/>
                    <a:pt x="2655" y="826"/>
                    <a:pt x="2641" y="784"/>
                  </a:cubicBezTo>
                  <a:cubicBezTo>
                    <a:pt x="2542" y="557"/>
                    <a:pt x="2371" y="344"/>
                    <a:pt x="2158" y="202"/>
                  </a:cubicBezTo>
                  <a:cubicBezTo>
                    <a:pt x="1954" y="61"/>
                    <a:pt x="1711" y="1"/>
                    <a:pt x="14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263;p38"/>
          <p:cNvGrpSpPr/>
          <p:nvPr/>
        </p:nvGrpSpPr>
        <p:grpSpPr>
          <a:xfrm>
            <a:off x="0" y="2281219"/>
            <a:ext cx="1346095" cy="2598381"/>
            <a:chOff x="1766525" y="1303925"/>
            <a:chExt cx="456850" cy="683700"/>
          </a:xfrm>
        </p:grpSpPr>
        <p:sp>
          <p:nvSpPr>
            <p:cNvPr id="40" name="Google Shape;264;p38"/>
            <p:cNvSpPr/>
            <p:nvPr/>
          </p:nvSpPr>
          <p:spPr>
            <a:xfrm>
              <a:off x="2108000" y="1644225"/>
              <a:ext cx="105800" cy="116850"/>
            </a:xfrm>
            <a:custGeom>
              <a:avLst/>
              <a:gdLst/>
              <a:ahLst/>
              <a:cxnLst/>
              <a:rect l="l" t="t" r="r" b="b"/>
              <a:pathLst>
                <a:path w="4232" h="4674" extrusionOk="0">
                  <a:moveTo>
                    <a:pt x="2865" y="0"/>
                  </a:moveTo>
                  <a:cubicBezTo>
                    <a:pt x="2822" y="0"/>
                    <a:pt x="2772" y="14"/>
                    <a:pt x="2726" y="45"/>
                  </a:cubicBezTo>
                  <a:cubicBezTo>
                    <a:pt x="2584" y="130"/>
                    <a:pt x="2442" y="315"/>
                    <a:pt x="2414" y="499"/>
                  </a:cubicBezTo>
                  <a:cubicBezTo>
                    <a:pt x="2272" y="1195"/>
                    <a:pt x="1789" y="2913"/>
                    <a:pt x="313" y="3751"/>
                  </a:cubicBezTo>
                  <a:cubicBezTo>
                    <a:pt x="256" y="3793"/>
                    <a:pt x="213" y="3807"/>
                    <a:pt x="157" y="3836"/>
                  </a:cubicBezTo>
                  <a:cubicBezTo>
                    <a:pt x="142" y="3836"/>
                    <a:pt x="86" y="3878"/>
                    <a:pt x="0" y="3907"/>
                  </a:cubicBezTo>
                  <a:cubicBezTo>
                    <a:pt x="213" y="4247"/>
                    <a:pt x="426" y="4460"/>
                    <a:pt x="611" y="4574"/>
                  </a:cubicBezTo>
                  <a:cubicBezTo>
                    <a:pt x="639" y="4574"/>
                    <a:pt x="639" y="4588"/>
                    <a:pt x="653" y="4588"/>
                  </a:cubicBezTo>
                  <a:cubicBezTo>
                    <a:pt x="668" y="4588"/>
                    <a:pt x="682" y="4602"/>
                    <a:pt x="682" y="4602"/>
                  </a:cubicBezTo>
                  <a:cubicBezTo>
                    <a:pt x="710" y="4602"/>
                    <a:pt x="710" y="4617"/>
                    <a:pt x="724" y="4617"/>
                  </a:cubicBezTo>
                  <a:cubicBezTo>
                    <a:pt x="739" y="4617"/>
                    <a:pt x="753" y="4645"/>
                    <a:pt x="753" y="4645"/>
                  </a:cubicBezTo>
                  <a:cubicBezTo>
                    <a:pt x="767" y="4645"/>
                    <a:pt x="767" y="4645"/>
                    <a:pt x="795" y="4659"/>
                  </a:cubicBezTo>
                  <a:cubicBezTo>
                    <a:pt x="810" y="4659"/>
                    <a:pt x="824" y="4659"/>
                    <a:pt x="824" y="4673"/>
                  </a:cubicBezTo>
                  <a:lnTo>
                    <a:pt x="1264" y="4673"/>
                  </a:lnTo>
                  <a:cubicBezTo>
                    <a:pt x="1292" y="4673"/>
                    <a:pt x="1292" y="4673"/>
                    <a:pt x="1307" y="4659"/>
                  </a:cubicBezTo>
                  <a:lnTo>
                    <a:pt x="1321" y="4659"/>
                  </a:lnTo>
                  <a:cubicBezTo>
                    <a:pt x="1335" y="4659"/>
                    <a:pt x="1335" y="4659"/>
                    <a:pt x="1335" y="4645"/>
                  </a:cubicBezTo>
                  <a:lnTo>
                    <a:pt x="1363" y="4645"/>
                  </a:lnTo>
                  <a:cubicBezTo>
                    <a:pt x="1363" y="4645"/>
                    <a:pt x="1378" y="4645"/>
                    <a:pt x="1378" y="4617"/>
                  </a:cubicBezTo>
                  <a:lnTo>
                    <a:pt x="1392" y="4617"/>
                  </a:lnTo>
                  <a:cubicBezTo>
                    <a:pt x="1392" y="4617"/>
                    <a:pt x="1406" y="4617"/>
                    <a:pt x="1406" y="4602"/>
                  </a:cubicBezTo>
                  <a:lnTo>
                    <a:pt x="1449" y="4602"/>
                  </a:lnTo>
                  <a:cubicBezTo>
                    <a:pt x="1505" y="4574"/>
                    <a:pt x="1562" y="4546"/>
                    <a:pt x="1605" y="4517"/>
                  </a:cubicBezTo>
                  <a:cubicBezTo>
                    <a:pt x="3081" y="3665"/>
                    <a:pt x="3564" y="1962"/>
                    <a:pt x="3706" y="1266"/>
                  </a:cubicBezTo>
                  <a:cubicBezTo>
                    <a:pt x="3734" y="1096"/>
                    <a:pt x="3862" y="897"/>
                    <a:pt x="4018" y="812"/>
                  </a:cubicBezTo>
                  <a:cubicBezTo>
                    <a:pt x="4047" y="783"/>
                    <a:pt x="4075" y="783"/>
                    <a:pt x="4089" y="769"/>
                  </a:cubicBezTo>
                  <a:lnTo>
                    <a:pt x="4231" y="769"/>
                  </a:lnTo>
                  <a:lnTo>
                    <a:pt x="2954" y="31"/>
                  </a:lnTo>
                  <a:cubicBezTo>
                    <a:pt x="2934" y="11"/>
                    <a:pt x="2902" y="0"/>
                    <a:pt x="2865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65;p38"/>
            <p:cNvSpPr/>
            <p:nvPr/>
          </p:nvSpPr>
          <p:spPr>
            <a:xfrm>
              <a:off x="2006383" y="1466800"/>
              <a:ext cx="77750" cy="371300"/>
            </a:xfrm>
            <a:custGeom>
              <a:avLst/>
              <a:gdLst/>
              <a:ahLst/>
              <a:cxnLst/>
              <a:rect l="l" t="t" r="r" b="b"/>
              <a:pathLst>
                <a:path w="3110" h="14852" extrusionOk="0">
                  <a:moveTo>
                    <a:pt x="2911" y="14724"/>
                  </a:moveTo>
                  <a:cubicBezTo>
                    <a:pt x="2883" y="14681"/>
                    <a:pt x="2840" y="14667"/>
                    <a:pt x="2812" y="14624"/>
                  </a:cubicBezTo>
                  <a:lnTo>
                    <a:pt x="2755" y="14582"/>
                  </a:lnTo>
                  <a:cubicBezTo>
                    <a:pt x="2712" y="14539"/>
                    <a:pt x="2698" y="14511"/>
                    <a:pt x="2670" y="14454"/>
                  </a:cubicBezTo>
                  <a:cubicBezTo>
                    <a:pt x="2641" y="14440"/>
                    <a:pt x="2641" y="14411"/>
                    <a:pt x="2627" y="14397"/>
                  </a:cubicBezTo>
                  <a:cubicBezTo>
                    <a:pt x="2599" y="14340"/>
                    <a:pt x="2556" y="14269"/>
                    <a:pt x="2528" y="14198"/>
                  </a:cubicBezTo>
                  <a:cubicBezTo>
                    <a:pt x="1704" y="12495"/>
                    <a:pt x="1718" y="9059"/>
                    <a:pt x="1960" y="5892"/>
                  </a:cubicBezTo>
                  <a:cubicBezTo>
                    <a:pt x="1988" y="5538"/>
                    <a:pt x="2002" y="5197"/>
                    <a:pt x="2045" y="4842"/>
                  </a:cubicBezTo>
                  <a:cubicBezTo>
                    <a:pt x="2059" y="4671"/>
                    <a:pt x="2073" y="4515"/>
                    <a:pt x="2102" y="4331"/>
                  </a:cubicBezTo>
                  <a:cubicBezTo>
                    <a:pt x="2130" y="3990"/>
                    <a:pt x="2173" y="3678"/>
                    <a:pt x="2201" y="3351"/>
                  </a:cubicBezTo>
                  <a:cubicBezTo>
                    <a:pt x="2258" y="2882"/>
                    <a:pt x="2315" y="2428"/>
                    <a:pt x="2357" y="2031"/>
                  </a:cubicBezTo>
                  <a:cubicBezTo>
                    <a:pt x="2471" y="1193"/>
                    <a:pt x="2570" y="497"/>
                    <a:pt x="2641" y="0"/>
                  </a:cubicBezTo>
                  <a:lnTo>
                    <a:pt x="2641" y="0"/>
                  </a:lnTo>
                  <a:lnTo>
                    <a:pt x="1136" y="866"/>
                  </a:lnTo>
                  <a:cubicBezTo>
                    <a:pt x="653" y="4402"/>
                    <a:pt x="0" y="10904"/>
                    <a:pt x="1250" y="13460"/>
                  </a:cubicBezTo>
                  <a:cubicBezTo>
                    <a:pt x="1392" y="13758"/>
                    <a:pt x="1605" y="13985"/>
                    <a:pt x="1832" y="14113"/>
                  </a:cubicBezTo>
                  <a:lnTo>
                    <a:pt x="3110" y="14851"/>
                  </a:lnTo>
                  <a:lnTo>
                    <a:pt x="3095" y="14851"/>
                  </a:lnTo>
                  <a:cubicBezTo>
                    <a:pt x="3039" y="14823"/>
                    <a:pt x="2982" y="14780"/>
                    <a:pt x="2953" y="14752"/>
                  </a:cubicBezTo>
                  <a:cubicBezTo>
                    <a:pt x="2953" y="14738"/>
                    <a:pt x="2925" y="14738"/>
                    <a:pt x="2911" y="14724"/>
                  </a:cubicBezTo>
                  <a:close/>
                </a:path>
              </a:pathLst>
            </a:custGeom>
            <a:solidFill>
              <a:srgbClr val="8D71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66;p38"/>
            <p:cNvSpPr/>
            <p:nvPr/>
          </p:nvSpPr>
          <p:spPr>
            <a:xfrm>
              <a:off x="1810433" y="1557300"/>
              <a:ext cx="106875" cy="428800"/>
            </a:xfrm>
            <a:custGeom>
              <a:avLst/>
              <a:gdLst/>
              <a:ahLst/>
              <a:cxnLst/>
              <a:rect l="l" t="t" r="r" b="b"/>
              <a:pathLst>
                <a:path w="4275" h="17152" extrusionOk="0">
                  <a:moveTo>
                    <a:pt x="1350" y="15746"/>
                  </a:moveTo>
                  <a:cubicBezTo>
                    <a:pt x="1392" y="15391"/>
                    <a:pt x="1520" y="15022"/>
                    <a:pt x="1719" y="14667"/>
                  </a:cubicBezTo>
                  <a:cubicBezTo>
                    <a:pt x="4204" y="10138"/>
                    <a:pt x="4275" y="2343"/>
                    <a:pt x="4232" y="1"/>
                  </a:cubicBezTo>
                  <a:lnTo>
                    <a:pt x="3409" y="484"/>
                  </a:lnTo>
                  <a:cubicBezTo>
                    <a:pt x="3267" y="569"/>
                    <a:pt x="3096" y="654"/>
                    <a:pt x="2954" y="767"/>
                  </a:cubicBezTo>
                  <a:cubicBezTo>
                    <a:pt x="2912" y="4019"/>
                    <a:pt x="2514" y="10124"/>
                    <a:pt x="441" y="13901"/>
                  </a:cubicBezTo>
                  <a:cubicBezTo>
                    <a:pt x="242" y="14256"/>
                    <a:pt x="100" y="14625"/>
                    <a:pt x="72" y="14980"/>
                  </a:cubicBezTo>
                  <a:cubicBezTo>
                    <a:pt x="1" y="15477"/>
                    <a:pt x="15" y="16115"/>
                    <a:pt x="427" y="16385"/>
                  </a:cubicBezTo>
                  <a:cubicBezTo>
                    <a:pt x="427" y="16385"/>
                    <a:pt x="441" y="16385"/>
                    <a:pt x="441" y="16399"/>
                  </a:cubicBezTo>
                  <a:lnTo>
                    <a:pt x="1719" y="17152"/>
                  </a:lnTo>
                  <a:cubicBezTo>
                    <a:pt x="1719" y="17152"/>
                    <a:pt x="1705" y="17152"/>
                    <a:pt x="1705" y="17124"/>
                  </a:cubicBezTo>
                  <a:cubicBezTo>
                    <a:pt x="1279" y="16868"/>
                    <a:pt x="1279" y="16243"/>
                    <a:pt x="1350" y="15746"/>
                  </a:cubicBezTo>
                  <a:close/>
                </a:path>
              </a:pathLst>
            </a:custGeom>
            <a:solidFill>
              <a:srgbClr val="8D71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67;p38"/>
            <p:cNvSpPr/>
            <p:nvPr/>
          </p:nvSpPr>
          <p:spPr>
            <a:xfrm>
              <a:off x="1766525" y="1303925"/>
              <a:ext cx="446200" cy="392900"/>
            </a:xfrm>
            <a:custGeom>
              <a:avLst/>
              <a:gdLst/>
              <a:ahLst/>
              <a:cxnLst/>
              <a:rect l="l" t="t" r="r" b="b"/>
              <a:pathLst>
                <a:path w="17848" h="15716" extrusionOk="0">
                  <a:moveTo>
                    <a:pt x="16229" y="1"/>
                  </a:moveTo>
                  <a:cubicBezTo>
                    <a:pt x="16059" y="1"/>
                    <a:pt x="15872" y="54"/>
                    <a:pt x="15675" y="169"/>
                  </a:cubicBezTo>
                  <a:lnTo>
                    <a:pt x="4644" y="6544"/>
                  </a:lnTo>
                  <a:cubicBezTo>
                    <a:pt x="839" y="8744"/>
                    <a:pt x="1" y="14963"/>
                    <a:pt x="29" y="14963"/>
                  </a:cubicBezTo>
                  <a:lnTo>
                    <a:pt x="1306" y="15715"/>
                  </a:lnTo>
                  <a:lnTo>
                    <a:pt x="1306" y="15715"/>
                  </a:lnTo>
                  <a:cubicBezTo>
                    <a:pt x="1274" y="15657"/>
                    <a:pt x="2124" y="9470"/>
                    <a:pt x="5893" y="7296"/>
                  </a:cubicBezTo>
                  <a:lnTo>
                    <a:pt x="16939" y="935"/>
                  </a:lnTo>
                  <a:cubicBezTo>
                    <a:pt x="16967" y="907"/>
                    <a:pt x="17024" y="879"/>
                    <a:pt x="17067" y="864"/>
                  </a:cubicBezTo>
                  <a:cubicBezTo>
                    <a:pt x="17081" y="864"/>
                    <a:pt x="17095" y="836"/>
                    <a:pt x="17095" y="836"/>
                  </a:cubicBezTo>
                  <a:cubicBezTo>
                    <a:pt x="17124" y="822"/>
                    <a:pt x="17152" y="822"/>
                    <a:pt x="17180" y="808"/>
                  </a:cubicBezTo>
                  <a:cubicBezTo>
                    <a:pt x="17209" y="808"/>
                    <a:pt x="17223" y="794"/>
                    <a:pt x="17237" y="794"/>
                  </a:cubicBezTo>
                  <a:cubicBezTo>
                    <a:pt x="17251" y="794"/>
                    <a:pt x="17294" y="765"/>
                    <a:pt x="17308" y="765"/>
                  </a:cubicBezTo>
                  <a:lnTo>
                    <a:pt x="17365" y="765"/>
                  </a:lnTo>
                  <a:cubicBezTo>
                    <a:pt x="17379" y="765"/>
                    <a:pt x="17422" y="765"/>
                    <a:pt x="17436" y="751"/>
                  </a:cubicBezTo>
                  <a:lnTo>
                    <a:pt x="17649" y="751"/>
                  </a:lnTo>
                  <a:cubicBezTo>
                    <a:pt x="17663" y="751"/>
                    <a:pt x="17677" y="751"/>
                    <a:pt x="17706" y="765"/>
                  </a:cubicBezTo>
                  <a:cubicBezTo>
                    <a:pt x="17720" y="765"/>
                    <a:pt x="17734" y="765"/>
                    <a:pt x="17748" y="794"/>
                  </a:cubicBezTo>
                  <a:cubicBezTo>
                    <a:pt x="17777" y="794"/>
                    <a:pt x="17791" y="808"/>
                    <a:pt x="17791" y="808"/>
                  </a:cubicBezTo>
                  <a:cubicBezTo>
                    <a:pt x="17805" y="808"/>
                    <a:pt x="17819" y="822"/>
                    <a:pt x="17848" y="822"/>
                  </a:cubicBezTo>
                  <a:lnTo>
                    <a:pt x="16570" y="84"/>
                  </a:lnTo>
                  <a:cubicBezTo>
                    <a:pt x="16468" y="30"/>
                    <a:pt x="16353" y="1"/>
                    <a:pt x="16229" y="1"/>
                  </a:cubicBezTo>
                  <a:close/>
                  <a:moveTo>
                    <a:pt x="1306" y="15715"/>
                  </a:moveTo>
                  <a:cubicBezTo>
                    <a:pt x="1307" y="15715"/>
                    <a:pt x="1307" y="15716"/>
                    <a:pt x="1307" y="15716"/>
                  </a:cubicBezTo>
                  <a:cubicBezTo>
                    <a:pt x="1307" y="15716"/>
                    <a:pt x="1307" y="15716"/>
                    <a:pt x="1307" y="15716"/>
                  </a:cubicBezTo>
                  <a:lnTo>
                    <a:pt x="1306" y="15715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68;p38"/>
            <p:cNvSpPr/>
            <p:nvPr/>
          </p:nvSpPr>
          <p:spPr>
            <a:xfrm>
              <a:off x="1799550" y="1321275"/>
              <a:ext cx="423825" cy="666350"/>
            </a:xfrm>
            <a:custGeom>
              <a:avLst/>
              <a:gdLst/>
              <a:ahLst/>
              <a:cxnLst/>
              <a:rect l="l" t="t" r="r" b="b"/>
              <a:pathLst>
                <a:path w="16953" h="26654" extrusionOk="0">
                  <a:moveTo>
                    <a:pt x="16158" y="0"/>
                  </a:moveTo>
                  <a:cubicBezTo>
                    <a:pt x="16143" y="0"/>
                    <a:pt x="16129" y="0"/>
                    <a:pt x="16087" y="14"/>
                  </a:cubicBezTo>
                  <a:lnTo>
                    <a:pt x="16044" y="14"/>
                  </a:lnTo>
                  <a:cubicBezTo>
                    <a:pt x="16016" y="14"/>
                    <a:pt x="15987" y="43"/>
                    <a:pt x="15973" y="43"/>
                  </a:cubicBezTo>
                  <a:cubicBezTo>
                    <a:pt x="15945" y="43"/>
                    <a:pt x="15930" y="43"/>
                    <a:pt x="15916" y="57"/>
                  </a:cubicBezTo>
                  <a:cubicBezTo>
                    <a:pt x="15902" y="71"/>
                    <a:pt x="15859" y="71"/>
                    <a:pt x="15831" y="85"/>
                  </a:cubicBezTo>
                  <a:cubicBezTo>
                    <a:pt x="15803" y="85"/>
                    <a:pt x="15788" y="114"/>
                    <a:pt x="15788" y="114"/>
                  </a:cubicBezTo>
                  <a:cubicBezTo>
                    <a:pt x="15760" y="128"/>
                    <a:pt x="15703" y="142"/>
                    <a:pt x="15661" y="185"/>
                  </a:cubicBezTo>
                  <a:lnTo>
                    <a:pt x="4629" y="6545"/>
                  </a:lnTo>
                  <a:cubicBezTo>
                    <a:pt x="838" y="8746"/>
                    <a:pt x="0" y="14979"/>
                    <a:pt x="14" y="14979"/>
                  </a:cubicBezTo>
                  <a:cubicBezTo>
                    <a:pt x="327" y="14709"/>
                    <a:pt x="597" y="14312"/>
                    <a:pt x="739" y="13886"/>
                  </a:cubicBezTo>
                  <a:cubicBezTo>
                    <a:pt x="1037" y="12977"/>
                    <a:pt x="1477" y="12225"/>
                    <a:pt x="1917" y="11671"/>
                  </a:cubicBezTo>
                  <a:cubicBezTo>
                    <a:pt x="2371" y="11060"/>
                    <a:pt x="2897" y="10563"/>
                    <a:pt x="3422" y="10166"/>
                  </a:cubicBezTo>
                  <a:cubicBezTo>
                    <a:pt x="3564" y="10066"/>
                    <a:pt x="3720" y="9967"/>
                    <a:pt x="3862" y="9896"/>
                  </a:cubicBezTo>
                  <a:lnTo>
                    <a:pt x="4700" y="9413"/>
                  </a:lnTo>
                  <a:lnTo>
                    <a:pt x="4700" y="9413"/>
                  </a:lnTo>
                  <a:cubicBezTo>
                    <a:pt x="4742" y="11742"/>
                    <a:pt x="4671" y="19551"/>
                    <a:pt x="2187" y="24066"/>
                  </a:cubicBezTo>
                  <a:cubicBezTo>
                    <a:pt x="1988" y="24421"/>
                    <a:pt x="1846" y="24804"/>
                    <a:pt x="1803" y="25159"/>
                  </a:cubicBezTo>
                  <a:cubicBezTo>
                    <a:pt x="1732" y="25656"/>
                    <a:pt x="1747" y="26295"/>
                    <a:pt x="2158" y="26550"/>
                  </a:cubicBezTo>
                  <a:cubicBezTo>
                    <a:pt x="2276" y="26618"/>
                    <a:pt x="2412" y="26654"/>
                    <a:pt x="2562" y="26654"/>
                  </a:cubicBezTo>
                  <a:cubicBezTo>
                    <a:pt x="2757" y="26654"/>
                    <a:pt x="2976" y="26594"/>
                    <a:pt x="3209" y="26465"/>
                  </a:cubicBezTo>
                  <a:cubicBezTo>
                    <a:pt x="3791" y="26124"/>
                    <a:pt x="4686" y="25258"/>
                    <a:pt x="5112" y="23029"/>
                  </a:cubicBezTo>
                  <a:cubicBezTo>
                    <a:pt x="5183" y="22759"/>
                    <a:pt x="6574" y="17535"/>
                    <a:pt x="6702" y="8278"/>
                  </a:cubicBezTo>
                  <a:lnTo>
                    <a:pt x="9456" y="6702"/>
                  </a:lnTo>
                  <a:lnTo>
                    <a:pt x="10961" y="5821"/>
                  </a:lnTo>
                  <a:lnTo>
                    <a:pt x="10961" y="5821"/>
                  </a:lnTo>
                  <a:cubicBezTo>
                    <a:pt x="10890" y="6318"/>
                    <a:pt x="10791" y="7014"/>
                    <a:pt x="10677" y="7852"/>
                  </a:cubicBezTo>
                  <a:cubicBezTo>
                    <a:pt x="10620" y="8263"/>
                    <a:pt x="10578" y="8718"/>
                    <a:pt x="10521" y="9186"/>
                  </a:cubicBezTo>
                  <a:cubicBezTo>
                    <a:pt x="10478" y="9499"/>
                    <a:pt x="10450" y="9825"/>
                    <a:pt x="10407" y="10152"/>
                  </a:cubicBezTo>
                  <a:cubicBezTo>
                    <a:pt x="10393" y="10322"/>
                    <a:pt x="10379" y="10492"/>
                    <a:pt x="10365" y="10677"/>
                  </a:cubicBezTo>
                  <a:cubicBezTo>
                    <a:pt x="10322" y="11004"/>
                    <a:pt x="10308" y="11359"/>
                    <a:pt x="10265" y="11713"/>
                  </a:cubicBezTo>
                  <a:cubicBezTo>
                    <a:pt x="10024" y="14880"/>
                    <a:pt x="10010" y="18344"/>
                    <a:pt x="10833" y="20019"/>
                  </a:cubicBezTo>
                  <a:cubicBezTo>
                    <a:pt x="10876" y="20090"/>
                    <a:pt x="10904" y="20161"/>
                    <a:pt x="10947" y="20218"/>
                  </a:cubicBezTo>
                  <a:cubicBezTo>
                    <a:pt x="10961" y="20232"/>
                    <a:pt x="10961" y="20261"/>
                    <a:pt x="10975" y="20275"/>
                  </a:cubicBezTo>
                  <a:cubicBezTo>
                    <a:pt x="11018" y="20303"/>
                    <a:pt x="11032" y="20346"/>
                    <a:pt x="11075" y="20403"/>
                  </a:cubicBezTo>
                  <a:lnTo>
                    <a:pt x="11117" y="20445"/>
                  </a:lnTo>
                  <a:cubicBezTo>
                    <a:pt x="11160" y="20488"/>
                    <a:pt x="11188" y="20516"/>
                    <a:pt x="11231" y="20545"/>
                  </a:cubicBezTo>
                  <a:cubicBezTo>
                    <a:pt x="11245" y="20559"/>
                    <a:pt x="11259" y="20573"/>
                    <a:pt x="11288" y="20573"/>
                  </a:cubicBezTo>
                  <a:cubicBezTo>
                    <a:pt x="11330" y="20616"/>
                    <a:pt x="11373" y="20644"/>
                    <a:pt x="11430" y="20687"/>
                  </a:cubicBezTo>
                  <a:cubicBezTo>
                    <a:pt x="11642" y="20813"/>
                    <a:pt x="11890" y="20874"/>
                    <a:pt x="12158" y="20874"/>
                  </a:cubicBezTo>
                  <a:cubicBezTo>
                    <a:pt x="12552" y="20874"/>
                    <a:pt x="12992" y="20741"/>
                    <a:pt x="13432" y="20488"/>
                  </a:cubicBezTo>
                  <a:cubicBezTo>
                    <a:pt x="14056" y="20133"/>
                    <a:pt x="14681" y="19522"/>
                    <a:pt x="15192" y="18713"/>
                  </a:cubicBezTo>
                  <a:cubicBezTo>
                    <a:pt x="15902" y="17634"/>
                    <a:pt x="16569" y="16044"/>
                    <a:pt x="16811" y="13886"/>
                  </a:cubicBezTo>
                  <a:cubicBezTo>
                    <a:pt x="16754" y="13758"/>
                    <a:pt x="16697" y="13673"/>
                    <a:pt x="16612" y="13630"/>
                  </a:cubicBezTo>
                  <a:lnTo>
                    <a:pt x="16484" y="13630"/>
                  </a:lnTo>
                  <a:cubicBezTo>
                    <a:pt x="16470" y="13630"/>
                    <a:pt x="16427" y="13659"/>
                    <a:pt x="16413" y="13673"/>
                  </a:cubicBezTo>
                  <a:cubicBezTo>
                    <a:pt x="16271" y="13758"/>
                    <a:pt x="16129" y="13943"/>
                    <a:pt x="16101" y="14127"/>
                  </a:cubicBezTo>
                  <a:cubicBezTo>
                    <a:pt x="15945" y="14823"/>
                    <a:pt x="15476" y="16541"/>
                    <a:pt x="14000" y="17378"/>
                  </a:cubicBezTo>
                  <a:cubicBezTo>
                    <a:pt x="13943" y="17421"/>
                    <a:pt x="13886" y="17435"/>
                    <a:pt x="13843" y="17464"/>
                  </a:cubicBezTo>
                  <a:lnTo>
                    <a:pt x="13801" y="17464"/>
                  </a:lnTo>
                  <a:cubicBezTo>
                    <a:pt x="13801" y="17464"/>
                    <a:pt x="13787" y="17464"/>
                    <a:pt x="13787" y="17492"/>
                  </a:cubicBezTo>
                  <a:lnTo>
                    <a:pt x="13772" y="17492"/>
                  </a:lnTo>
                  <a:cubicBezTo>
                    <a:pt x="13772" y="17492"/>
                    <a:pt x="13744" y="17492"/>
                    <a:pt x="13744" y="17506"/>
                  </a:cubicBezTo>
                  <a:lnTo>
                    <a:pt x="13730" y="17506"/>
                  </a:lnTo>
                  <a:cubicBezTo>
                    <a:pt x="13730" y="17506"/>
                    <a:pt x="13716" y="17506"/>
                    <a:pt x="13716" y="17520"/>
                  </a:cubicBezTo>
                  <a:lnTo>
                    <a:pt x="13701" y="17520"/>
                  </a:lnTo>
                  <a:cubicBezTo>
                    <a:pt x="13673" y="17520"/>
                    <a:pt x="13673" y="17520"/>
                    <a:pt x="13659" y="17535"/>
                  </a:cubicBezTo>
                  <a:lnTo>
                    <a:pt x="13219" y="17535"/>
                  </a:lnTo>
                  <a:cubicBezTo>
                    <a:pt x="13204" y="17535"/>
                    <a:pt x="13176" y="17535"/>
                    <a:pt x="13176" y="17520"/>
                  </a:cubicBezTo>
                  <a:cubicBezTo>
                    <a:pt x="13162" y="17520"/>
                    <a:pt x="13162" y="17520"/>
                    <a:pt x="13148" y="17506"/>
                  </a:cubicBezTo>
                  <a:cubicBezTo>
                    <a:pt x="13133" y="17506"/>
                    <a:pt x="13105" y="17492"/>
                    <a:pt x="13105" y="17492"/>
                  </a:cubicBezTo>
                  <a:cubicBezTo>
                    <a:pt x="13091" y="17492"/>
                    <a:pt x="13091" y="17464"/>
                    <a:pt x="13077" y="17464"/>
                  </a:cubicBezTo>
                  <a:cubicBezTo>
                    <a:pt x="13062" y="17464"/>
                    <a:pt x="13048" y="17449"/>
                    <a:pt x="13048" y="17449"/>
                  </a:cubicBezTo>
                  <a:cubicBezTo>
                    <a:pt x="13020" y="17449"/>
                    <a:pt x="13020" y="17435"/>
                    <a:pt x="13006" y="17435"/>
                  </a:cubicBezTo>
                  <a:cubicBezTo>
                    <a:pt x="12807" y="17322"/>
                    <a:pt x="12622" y="17109"/>
                    <a:pt x="12452" y="16740"/>
                  </a:cubicBezTo>
                  <a:cubicBezTo>
                    <a:pt x="12239" y="16228"/>
                    <a:pt x="12083" y="15405"/>
                    <a:pt x="12097" y="14099"/>
                  </a:cubicBezTo>
                  <a:cubicBezTo>
                    <a:pt x="12097" y="13772"/>
                    <a:pt x="12225" y="7837"/>
                    <a:pt x="12736" y="4742"/>
                  </a:cubicBezTo>
                  <a:lnTo>
                    <a:pt x="15703" y="3038"/>
                  </a:lnTo>
                  <a:cubicBezTo>
                    <a:pt x="16399" y="2641"/>
                    <a:pt x="16953" y="1675"/>
                    <a:pt x="16953" y="866"/>
                  </a:cubicBezTo>
                  <a:cubicBezTo>
                    <a:pt x="16953" y="483"/>
                    <a:pt x="16811" y="199"/>
                    <a:pt x="16569" y="71"/>
                  </a:cubicBezTo>
                  <a:cubicBezTo>
                    <a:pt x="16555" y="71"/>
                    <a:pt x="16541" y="57"/>
                    <a:pt x="16513" y="57"/>
                  </a:cubicBezTo>
                  <a:cubicBezTo>
                    <a:pt x="16498" y="57"/>
                    <a:pt x="16484" y="43"/>
                    <a:pt x="16484" y="43"/>
                  </a:cubicBezTo>
                  <a:cubicBezTo>
                    <a:pt x="16470" y="43"/>
                    <a:pt x="16456" y="14"/>
                    <a:pt x="16427" y="14"/>
                  </a:cubicBezTo>
                  <a:cubicBezTo>
                    <a:pt x="16413" y="14"/>
                    <a:pt x="16399" y="0"/>
                    <a:pt x="16371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1024;p55"/>
          <p:cNvGrpSpPr/>
          <p:nvPr/>
        </p:nvGrpSpPr>
        <p:grpSpPr>
          <a:xfrm>
            <a:off x="2724524" y="364773"/>
            <a:ext cx="662853" cy="669172"/>
            <a:chOff x="1768520" y="1303925"/>
            <a:chExt cx="454855" cy="683700"/>
          </a:xfrm>
        </p:grpSpPr>
        <p:sp>
          <p:nvSpPr>
            <p:cNvPr id="46" name="Google Shape;1025;p55"/>
            <p:cNvSpPr/>
            <p:nvPr/>
          </p:nvSpPr>
          <p:spPr>
            <a:xfrm>
              <a:off x="2109995" y="1644225"/>
              <a:ext cx="105800" cy="116850"/>
            </a:xfrm>
            <a:custGeom>
              <a:avLst/>
              <a:gdLst/>
              <a:ahLst/>
              <a:cxnLst/>
              <a:rect l="l" t="t" r="r" b="b"/>
              <a:pathLst>
                <a:path w="4232" h="4674" extrusionOk="0">
                  <a:moveTo>
                    <a:pt x="2865" y="0"/>
                  </a:moveTo>
                  <a:cubicBezTo>
                    <a:pt x="2822" y="0"/>
                    <a:pt x="2772" y="14"/>
                    <a:pt x="2726" y="45"/>
                  </a:cubicBezTo>
                  <a:cubicBezTo>
                    <a:pt x="2584" y="130"/>
                    <a:pt x="2442" y="315"/>
                    <a:pt x="2414" y="499"/>
                  </a:cubicBezTo>
                  <a:cubicBezTo>
                    <a:pt x="2272" y="1195"/>
                    <a:pt x="1789" y="2913"/>
                    <a:pt x="313" y="3751"/>
                  </a:cubicBezTo>
                  <a:cubicBezTo>
                    <a:pt x="256" y="3793"/>
                    <a:pt x="213" y="3807"/>
                    <a:pt x="157" y="3836"/>
                  </a:cubicBezTo>
                  <a:cubicBezTo>
                    <a:pt x="142" y="3836"/>
                    <a:pt x="86" y="3878"/>
                    <a:pt x="0" y="3907"/>
                  </a:cubicBezTo>
                  <a:cubicBezTo>
                    <a:pt x="213" y="4247"/>
                    <a:pt x="426" y="4460"/>
                    <a:pt x="611" y="4574"/>
                  </a:cubicBezTo>
                  <a:cubicBezTo>
                    <a:pt x="639" y="4574"/>
                    <a:pt x="639" y="4588"/>
                    <a:pt x="653" y="4588"/>
                  </a:cubicBezTo>
                  <a:cubicBezTo>
                    <a:pt x="668" y="4588"/>
                    <a:pt x="682" y="4602"/>
                    <a:pt x="682" y="4602"/>
                  </a:cubicBezTo>
                  <a:cubicBezTo>
                    <a:pt x="710" y="4602"/>
                    <a:pt x="710" y="4617"/>
                    <a:pt x="724" y="4617"/>
                  </a:cubicBezTo>
                  <a:cubicBezTo>
                    <a:pt x="739" y="4617"/>
                    <a:pt x="753" y="4645"/>
                    <a:pt x="753" y="4645"/>
                  </a:cubicBezTo>
                  <a:cubicBezTo>
                    <a:pt x="767" y="4645"/>
                    <a:pt x="767" y="4645"/>
                    <a:pt x="795" y="4659"/>
                  </a:cubicBezTo>
                  <a:cubicBezTo>
                    <a:pt x="810" y="4659"/>
                    <a:pt x="824" y="4659"/>
                    <a:pt x="824" y="4673"/>
                  </a:cubicBezTo>
                  <a:lnTo>
                    <a:pt x="1264" y="4673"/>
                  </a:lnTo>
                  <a:cubicBezTo>
                    <a:pt x="1292" y="4673"/>
                    <a:pt x="1292" y="4673"/>
                    <a:pt x="1307" y="4659"/>
                  </a:cubicBezTo>
                  <a:lnTo>
                    <a:pt x="1321" y="4659"/>
                  </a:lnTo>
                  <a:cubicBezTo>
                    <a:pt x="1335" y="4659"/>
                    <a:pt x="1335" y="4659"/>
                    <a:pt x="1335" y="4645"/>
                  </a:cubicBezTo>
                  <a:lnTo>
                    <a:pt x="1363" y="4645"/>
                  </a:lnTo>
                  <a:cubicBezTo>
                    <a:pt x="1363" y="4645"/>
                    <a:pt x="1378" y="4645"/>
                    <a:pt x="1378" y="4617"/>
                  </a:cubicBezTo>
                  <a:lnTo>
                    <a:pt x="1392" y="4617"/>
                  </a:lnTo>
                  <a:cubicBezTo>
                    <a:pt x="1392" y="4617"/>
                    <a:pt x="1406" y="4617"/>
                    <a:pt x="1406" y="4602"/>
                  </a:cubicBezTo>
                  <a:lnTo>
                    <a:pt x="1449" y="4602"/>
                  </a:lnTo>
                  <a:cubicBezTo>
                    <a:pt x="1505" y="4574"/>
                    <a:pt x="1562" y="4546"/>
                    <a:pt x="1605" y="4517"/>
                  </a:cubicBezTo>
                  <a:cubicBezTo>
                    <a:pt x="3081" y="3665"/>
                    <a:pt x="3564" y="1962"/>
                    <a:pt x="3706" y="1266"/>
                  </a:cubicBezTo>
                  <a:cubicBezTo>
                    <a:pt x="3734" y="1096"/>
                    <a:pt x="3862" y="897"/>
                    <a:pt x="4018" y="812"/>
                  </a:cubicBezTo>
                  <a:cubicBezTo>
                    <a:pt x="4047" y="783"/>
                    <a:pt x="4075" y="783"/>
                    <a:pt x="4089" y="769"/>
                  </a:cubicBezTo>
                  <a:lnTo>
                    <a:pt x="4231" y="769"/>
                  </a:lnTo>
                  <a:lnTo>
                    <a:pt x="2954" y="31"/>
                  </a:lnTo>
                  <a:cubicBezTo>
                    <a:pt x="2934" y="11"/>
                    <a:pt x="2902" y="0"/>
                    <a:pt x="28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7030A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7" name="Google Shape;1026;p55"/>
            <p:cNvSpPr/>
            <p:nvPr/>
          </p:nvSpPr>
          <p:spPr>
            <a:xfrm>
              <a:off x="2008378" y="1464805"/>
              <a:ext cx="77750" cy="371300"/>
            </a:xfrm>
            <a:custGeom>
              <a:avLst/>
              <a:gdLst/>
              <a:ahLst/>
              <a:cxnLst/>
              <a:rect l="l" t="t" r="r" b="b"/>
              <a:pathLst>
                <a:path w="3110" h="14852" extrusionOk="0">
                  <a:moveTo>
                    <a:pt x="2911" y="14724"/>
                  </a:moveTo>
                  <a:cubicBezTo>
                    <a:pt x="2883" y="14681"/>
                    <a:pt x="2840" y="14667"/>
                    <a:pt x="2812" y="14624"/>
                  </a:cubicBezTo>
                  <a:lnTo>
                    <a:pt x="2755" y="14582"/>
                  </a:lnTo>
                  <a:cubicBezTo>
                    <a:pt x="2712" y="14539"/>
                    <a:pt x="2698" y="14511"/>
                    <a:pt x="2670" y="14454"/>
                  </a:cubicBezTo>
                  <a:cubicBezTo>
                    <a:pt x="2641" y="14440"/>
                    <a:pt x="2641" y="14411"/>
                    <a:pt x="2627" y="14397"/>
                  </a:cubicBezTo>
                  <a:cubicBezTo>
                    <a:pt x="2599" y="14340"/>
                    <a:pt x="2556" y="14269"/>
                    <a:pt x="2528" y="14198"/>
                  </a:cubicBezTo>
                  <a:cubicBezTo>
                    <a:pt x="1704" y="12495"/>
                    <a:pt x="1718" y="9059"/>
                    <a:pt x="1960" y="5892"/>
                  </a:cubicBezTo>
                  <a:cubicBezTo>
                    <a:pt x="1988" y="5538"/>
                    <a:pt x="2002" y="5197"/>
                    <a:pt x="2045" y="4842"/>
                  </a:cubicBezTo>
                  <a:cubicBezTo>
                    <a:pt x="2059" y="4671"/>
                    <a:pt x="2073" y="4515"/>
                    <a:pt x="2102" y="4331"/>
                  </a:cubicBezTo>
                  <a:cubicBezTo>
                    <a:pt x="2130" y="3990"/>
                    <a:pt x="2173" y="3678"/>
                    <a:pt x="2201" y="3351"/>
                  </a:cubicBezTo>
                  <a:cubicBezTo>
                    <a:pt x="2258" y="2882"/>
                    <a:pt x="2315" y="2428"/>
                    <a:pt x="2357" y="2031"/>
                  </a:cubicBezTo>
                  <a:cubicBezTo>
                    <a:pt x="2471" y="1193"/>
                    <a:pt x="2570" y="497"/>
                    <a:pt x="2641" y="0"/>
                  </a:cubicBezTo>
                  <a:lnTo>
                    <a:pt x="2641" y="0"/>
                  </a:lnTo>
                  <a:lnTo>
                    <a:pt x="1136" y="866"/>
                  </a:lnTo>
                  <a:cubicBezTo>
                    <a:pt x="653" y="4402"/>
                    <a:pt x="0" y="10904"/>
                    <a:pt x="1250" y="13460"/>
                  </a:cubicBezTo>
                  <a:cubicBezTo>
                    <a:pt x="1392" y="13758"/>
                    <a:pt x="1605" y="13985"/>
                    <a:pt x="1832" y="14113"/>
                  </a:cubicBezTo>
                  <a:lnTo>
                    <a:pt x="3110" y="14851"/>
                  </a:lnTo>
                  <a:lnTo>
                    <a:pt x="3095" y="14851"/>
                  </a:lnTo>
                  <a:cubicBezTo>
                    <a:pt x="3039" y="14823"/>
                    <a:pt x="2982" y="14780"/>
                    <a:pt x="2953" y="14752"/>
                  </a:cubicBezTo>
                  <a:cubicBezTo>
                    <a:pt x="2953" y="14738"/>
                    <a:pt x="2925" y="14738"/>
                    <a:pt x="2911" y="14724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7030A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8" name="Google Shape;1027;p55"/>
            <p:cNvSpPr/>
            <p:nvPr/>
          </p:nvSpPr>
          <p:spPr>
            <a:xfrm>
              <a:off x="1812428" y="1555305"/>
              <a:ext cx="106875" cy="428800"/>
            </a:xfrm>
            <a:custGeom>
              <a:avLst/>
              <a:gdLst/>
              <a:ahLst/>
              <a:cxnLst/>
              <a:rect l="l" t="t" r="r" b="b"/>
              <a:pathLst>
                <a:path w="4275" h="17152" extrusionOk="0">
                  <a:moveTo>
                    <a:pt x="1350" y="15746"/>
                  </a:moveTo>
                  <a:cubicBezTo>
                    <a:pt x="1392" y="15391"/>
                    <a:pt x="1520" y="15022"/>
                    <a:pt x="1719" y="14667"/>
                  </a:cubicBezTo>
                  <a:cubicBezTo>
                    <a:pt x="4204" y="10138"/>
                    <a:pt x="4275" y="2343"/>
                    <a:pt x="4232" y="1"/>
                  </a:cubicBezTo>
                  <a:lnTo>
                    <a:pt x="3409" y="484"/>
                  </a:lnTo>
                  <a:cubicBezTo>
                    <a:pt x="3267" y="569"/>
                    <a:pt x="3096" y="654"/>
                    <a:pt x="2954" y="767"/>
                  </a:cubicBezTo>
                  <a:cubicBezTo>
                    <a:pt x="2912" y="4019"/>
                    <a:pt x="2514" y="10124"/>
                    <a:pt x="441" y="13901"/>
                  </a:cubicBezTo>
                  <a:cubicBezTo>
                    <a:pt x="242" y="14256"/>
                    <a:pt x="100" y="14625"/>
                    <a:pt x="72" y="14980"/>
                  </a:cubicBezTo>
                  <a:cubicBezTo>
                    <a:pt x="1" y="15477"/>
                    <a:pt x="15" y="16115"/>
                    <a:pt x="427" y="16385"/>
                  </a:cubicBezTo>
                  <a:cubicBezTo>
                    <a:pt x="427" y="16385"/>
                    <a:pt x="441" y="16385"/>
                    <a:pt x="441" y="16399"/>
                  </a:cubicBezTo>
                  <a:lnTo>
                    <a:pt x="1719" y="17152"/>
                  </a:lnTo>
                  <a:cubicBezTo>
                    <a:pt x="1719" y="17152"/>
                    <a:pt x="1705" y="17152"/>
                    <a:pt x="1705" y="17124"/>
                  </a:cubicBezTo>
                  <a:cubicBezTo>
                    <a:pt x="1279" y="16868"/>
                    <a:pt x="1279" y="16243"/>
                    <a:pt x="1350" y="15746"/>
                  </a:cubicBezTo>
                  <a:close/>
                </a:path>
              </a:pathLst>
            </a:custGeom>
            <a:ln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9" name="Google Shape;1028;p55"/>
            <p:cNvSpPr/>
            <p:nvPr/>
          </p:nvSpPr>
          <p:spPr>
            <a:xfrm>
              <a:off x="1768520" y="1303925"/>
              <a:ext cx="446200" cy="392900"/>
            </a:xfrm>
            <a:custGeom>
              <a:avLst/>
              <a:gdLst/>
              <a:ahLst/>
              <a:cxnLst/>
              <a:rect l="l" t="t" r="r" b="b"/>
              <a:pathLst>
                <a:path w="17848" h="15716" extrusionOk="0">
                  <a:moveTo>
                    <a:pt x="16229" y="1"/>
                  </a:moveTo>
                  <a:cubicBezTo>
                    <a:pt x="16059" y="1"/>
                    <a:pt x="15872" y="54"/>
                    <a:pt x="15675" y="169"/>
                  </a:cubicBezTo>
                  <a:lnTo>
                    <a:pt x="4644" y="6544"/>
                  </a:lnTo>
                  <a:cubicBezTo>
                    <a:pt x="839" y="8744"/>
                    <a:pt x="1" y="14963"/>
                    <a:pt x="29" y="14963"/>
                  </a:cubicBezTo>
                  <a:lnTo>
                    <a:pt x="1306" y="15715"/>
                  </a:lnTo>
                  <a:lnTo>
                    <a:pt x="1306" y="15715"/>
                  </a:lnTo>
                  <a:cubicBezTo>
                    <a:pt x="1274" y="15657"/>
                    <a:pt x="2124" y="9470"/>
                    <a:pt x="5893" y="7296"/>
                  </a:cubicBezTo>
                  <a:lnTo>
                    <a:pt x="16939" y="935"/>
                  </a:lnTo>
                  <a:cubicBezTo>
                    <a:pt x="16967" y="907"/>
                    <a:pt x="17024" y="879"/>
                    <a:pt x="17067" y="864"/>
                  </a:cubicBezTo>
                  <a:cubicBezTo>
                    <a:pt x="17081" y="864"/>
                    <a:pt x="17095" y="836"/>
                    <a:pt x="17095" y="836"/>
                  </a:cubicBezTo>
                  <a:cubicBezTo>
                    <a:pt x="17124" y="822"/>
                    <a:pt x="17152" y="822"/>
                    <a:pt x="17180" y="808"/>
                  </a:cubicBezTo>
                  <a:cubicBezTo>
                    <a:pt x="17209" y="808"/>
                    <a:pt x="17223" y="794"/>
                    <a:pt x="17237" y="794"/>
                  </a:cubicBezTo>
                  <a:cubicBezTo>
                    <a:pt x="17251" y="794"/>
                    <a:pt x="17294" y="765"/>
                    <a:pt x="17308" y="765"/>
                  </a:cubicBezTo>
                  <a:lnTo>
                    <a:pt x="17365" y="765"/>
                  </a:lnTo>
                  <a:cubicBezTo>
                    <a:pt x="17379" y="765"/>
                    <a:pt x="17422" y="765"/>
                    <a:pt x="17436" y="751"/>
                  </a:cubicBezTo>
                  <a:lnTo>
                    <a:pt x="17649" y="751"/>
                  </a:lnTo>
                  <a:cubicBezTo>
                    <a:pt x="17663" y="751"/>
                    <a:pt x="17677" y="751"/>
                    <a:pt x="17706" y="765"/>
                  </a:cubicBezTo>
                  <a:cubicBezTo>
                    <a:pt x="17720" y="765"/>
                    <a:pt x="17734" y="765"/>
                    <a:pt x="17748" y="794"/>
                  </a:cubicBezTo>
                  <a:cubicBezTo>
                    <a:pt x="17777" y="794"/>
                    <a:pt x="17791" y="808"/>
                    <a:pt x="17791" y="808"/>
                  </a:cubicBezTo>
                  <a:cubicBezTo>
                    <a:pt x="17805" y="808"/>
                    <a:pt x="17819" y="822"/>
                    <a:pt x="17848" y="822"/>
                  </a:cubicBezTo>
                  <a:lnTo>
                    <a:pt x="16570" y="84"/>
                  </a:lnTo>
                  <a:cubicBezTo>
                    <a:pt x="16468" y="30"/>
                    <a:pt x="16353" y="1"/>
                    <a:pt x="16229" y="1"/>
                  </a:cubicBezTo>
                  <a:close/>
                  <a:moveTo>
                    <a:pt x="1306" y="15715"/>
                  </a:moveTo>
                  <a:cubicBezTo>
                    <a:pt x="1307" y="15715"/>
                    <a:pt x="1307" y="15716"/>
                    <a:pt x="1307" y="15716"/>
                  </a:cubicBezTo>
                  <a:cubicBezTo>
                    <a:pt x="1307" y="15716"/>
                    <a:pt x="1307" y="15716"/>
                    <a:pt x="1307" y="15716"/>
                  </a:cubicBezTo>
                  <a:lnTo>
                    <a:pt x="1306" y="15715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7030A0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0" name="Google Shape;1029;p55"/>
            <p:cNvSpPr/>
            <p:nvPr/>
          </p:nvSpPr>
          <p:spPr>
            <a:xfrm>
              <a:off x="1799550" y="1321275"/>
              <a:ext cx="423825" cy="666350"/>
            </a:xfrm>
            <a:custGeom>
              <a:avLst/>
              <a:gdLst/>
              <a:ahLst/>
              <a:cxnLst/>
              <a:rect l="l" t="t" r="r" b="b"/>
              <a:pathLst>
                <a:path w="16953" h="26654" extrusionOk="0">
                  <a:moveTo>
                    <a:pt x="16158" y="0"/>
                  </a:moveTo>
                  <a:cubicBezTo>
                    <a:pt x="16143" y="0"/>
                    <a:pt x="16129" y="0"/>
                    <a:pt x="16087" y="14"/>
                  </a:cubicBezTo>
                  <a:lnTo>
                    <a:pt x="16044" y="14"/>
                  </a:lnTo>
                  <a:cubicBezTo>
                    <a:pt x="16016" y="14"/>
                    <a:pt x="15987" y="43"/>
                    <a:pt x="15973" y="43"/>
                  </a:cubicBezTo>
                  <a:cubicBezTo>
                    <a:pt x="15945" y="43"/>
                    <a:pt x="15930" y="43"/>
                    <a:pt x="15916" y="57"/>
                  </a:cubicBezTo>
                  <a:cubicBezTo>
                    <a:pt x="15902" y="71"/>
                    <a:pt x="15859" y="71"/>
                    <a:pt x="15831" y="85"/>
                  </a:cubicBezTo>
                  <a:cubicBezTo>
                    <a:pt x="15803" y="85"/>
                    <a:pt x="15788" y="114"/>
                    <a:pt x="15788" y="114"/>
                  </a:cubicBezTo>
                  <a:cubicBezTo>
                    <a:pt x="15760" y="128"/>
                    <a:pt x="15703" y="142"/>
                    <a:pt x="15661" y="185"/>
                  </a:cubicBezTo>
                  <a:lnTo>
                    <a:pt x="4629" y="6545"/>
                  </a:lnTo>
                  <a:cubicBezTo>
                    <a:pt x="838" y="8746"/>
                    <a:pt x="0" y="14979"/>
                    <a:pt x="14" y="14979"/>
                  </a:cubicBezTo>
                  <a:cubicBezTo>
                    <a:pt x="327" y="14709"/>
                    <a:pt x="597" y="14312"/>
                    <a:pt x="739" y="13886"/>
                  </a:cubicBezTo>
                  <a:cubicBezTo>
                    <a:pt x="1037" y="12977"/>
                    <a:pt x="1477" y="12225"/>
                    <a:pt x="1917" y="11671"/>
                  </a:cubicBezTo>
                  <a:cubicBezTo>
                    <a:pt x="2371" y="11060"/>
                    <a:pt x="2897" y="10563"/>
                    <a:pt x="3422" y="10166"/>
                  </a:cubicBezTo>
                  <a:cubicBezTo>
                    <a:pt x="3564" y="10066"/>
                    <a:pt x="3720" y="9967"/>
                    <a:pt x="3862" y="9896"/>
                  </a:cubicBezTo>
                  <a:lnTo>
                    <a:pt x="4700" y="9413"/>
                  </a:lnTo>
                  <a:lnTo>
                    <a:pt x="4700" y="9413"/>
                  </a:lnTo>
                  <a:cubicBezTo>
                    <a:pt x="4742" y="11742"/>
                    <a:pt x="4671" y="19551"/>
                    <a:pt x="2187" y="24066"/>
                  </a:cubicBezTo>
                  <a:cubicBezTo>
                    <a:pt x="1988" y="24421"/>
                    <a:pt x="1846" y="24804"/>
                    <a:pt x="1803" y="25159"/>
                  </a:cubicBezTo>
                  <a:cubicBezTo>
                    <a:pt x="1732" y="25656"/>
                    <a:pt x="1747" y="26295"/>
                    <a:pt x="2158" y="26550"/>
                  </a:cubicBezTo>
                  <a:cubicBezTo>
                    <a:pt x="2276" y="26618"/>
                    <a:pt x="2412" y="26654"/>
                    <a:pt x="2562" y="26654"/>
                  </a:cubicBezTo>
                  <a:cubicBezTo>
                    <a:pt x="2757" y="26654"/>
                    <a:pt x="2976" y="26594"/>
                    <a:pt x="3209" y="26465"/>
                  </a:cubicBezTo>
                  <a:cubicBezTo>
                    <a:pt x="3791" y="26124"/>
                    <a:pt x="4686" y="25258"/>
                    <a:pt x="5112" y="23029"/>
                  </a:cubicBezTo>
                  <a:cubicBezTo>
                    <a:pt x="5183" y="22759"/>
                    <a:pt x="6574" y="17535"/>
                    <a:pt x="6702" y="8278"/>
                  </a:cubicBezTo>
                  <a:lnTo>
                    <a:pt x="9456" y="6702"/>
                  </a:lnTo>
                  <a:lnTo>
                    <a:pt x="10961" y="5821"/>
                  </a:lnTo>
                  <a:lnTo>
                    <a:pt x="10961" y="5821"/>
                  </a:lnTo>
                  <a:cubicBezTo>
                    <a:pt x="10890" y="6318"/>
                    <a:pt x="10791" y="7014"/>
                    <a:pt x="10677" y="7852"/>
                  </a:cubicBezTo>
                  <a:cubicBezTo>
                    <a:pt x="10620" y="8263"/>
                    <a:pt x="10578" y="8718"/>
                    <a:pt x="10521" y="9186"/>
                  </a:cubicBezTo>
                  <a:cubicBezTo>
                    <a:pt x="10478" y="9499"/>
                    <a:pt x="10450" y="9825"/>
                    <a:pt x="10407" y="10152"/>
                  </a:cubicBezTo>
                  <a:cubicBezTo>
                    <a:pt x="10393" y="10322"/>
                    <a:pt x="10379" y="10492"/>
                    <a:pt x="10365" y="10677"/>
                  </a:cubicBezTo>
                  <a:cubicBezTo>
                    <a:pt x="10322" y="11004"/>
                    <a:pt x="10308" y="11359"/>
                    <a:pt x="10265" y="11713"/>
                  </a:cubicBezTo>
                  <a:cubicBezTo>
                    <a:pt x="10024" y="14880"/>
                    <a:pt x="10010" y="18344"/>
                    <a:pt x="10833" y="20019"/>
                  </a:cubicBezTo>
                  <a:cubicBezTo>
                    <a:pt x="10876" y="20090"/>
                    <a:pt x="10904" y="20161"/>
                    <a:pt x="10947" y="20218"/>
                  </a:cubicBezTo>
                  <a:cubicBezTo>
                    <a:pt x="10961" y="20232"/>
                    <a:pt x="10961" y="20261"/>
                    <a:pt x="10975" y="20275"/>
                  </a:cubicBezTo>
                  <a:cubicBezTo>
                    <a:pt x="11018" y="20303"/>
                    <a:pt x="11032" y="20346"/>
                    <a:pt x="11075" y="20403"/>
                  </a:cubicBezTo>
                  <a:lnTo>
                    <a:pt x="11117" y="20445"/>
                  </a:lnTo>
                  <a:cubicBezTo>
                    <a:pt x="11160" y="20488"/>
                    <a:pt x="11188" y="20516"/>
                    <a:pt x="11231" y="20545"/>
                  </a:cubicBezTo>
                  <a:cubicBezTo>
                    <a:pt x="11245" y="20559"/>
                    <a:pt x="11259" y="20573"/>
                    <a:pt x="11288" y="20573"/>
                  </a:cubicBezTo>
                  <a:cubicBezTo>
                    <a:pt x="11330" y="20616"/>
                    <a:pt x="11373" y="20644"/>
                    <a:pt x="11430" y="20687"/>
                  </a:cubicBezTo>
                  <a:cubicBezTo>
                    <a:pt x="11642" y="20813"/>
                    <a:pt x="11890" y="20874"/>
                    <a:pt x="12158" y="20874"/>
                  </a:cubicBezTo>
                  <a:cubicBezTo>
                    <a:pt x="12552" y="20874"/>
                    <a:pt x="12992" y="20741"/>
                    <a:pt x="13432" y="20488"/>
                  </a:cubicBezTo>
                  <a:cubicBezTo>
                    <a:pt x="14056" y="20133"/>
                    <a:pt x="14681" y="19522"/>
                    <a:pt x="15192" y="18713"/>
                  </a:cubicBezTo>
                  <a:cubicBezTo>
                    <a:pt x="15902" y="17634"/>
                    <a:pt x="16569" y="16044"/>
                    <a:pt x="16811" y="13886"/>
                  </a:cubicBezTo>
                  <a:cubicBezTo>
                    <a:pt x="16754" y="13758"/>
                    <a:pt x="16697" y="13673"/>
                    <a:pt x="16612" y="13630"/>
                  </a:cubicBezTo>
                  <a:lnTo>
                    <a:pt x="16484" y="13630"/>
                  </a:lnTo>
                  <a:cubicBezTo>
                    <a:pt x="16470" y="13630"/>
                    <a:pt x="16427" y="13659"/>
                    <a:pt x="16413" y="13673"/>
                  </a:cubicBezTo>
                  <a:cubicBezTo>
                    <a:pt x="16271" y="13758"/>
                    <a:pt x="16129" y="13943"/>
                    <a:pt x="16101" y="14127"/>
                  </a:cubicBezTo>
                  <a:cubicBezTo>
                    <a:pt x="15945" y="14823"/>
                    <a:pt x="15476" y="16541"/>
                    <a:pt x="14000" y="17378"/>
                  </a:cubicBezTo>
                  <a:cubicBezTo>
                    <a:pt x="13943" y="17421"/>
                    <a:pt x="13886" y="17435"/>
                    <a:pt x="13843" y="17464"/>
                  </a:cubicBezTo>
                  <a:lnTo>
                    <a:pt x="13801" y="17464"/>
                  </a:lnTo>
                  <a:cubicBezTo>
                    <a:pt x="13801" y="17464"/>
                    <a:pt x="13787" y="17464"/>
                    <a:pt x="13787" y="17492"/>
                  </a:cubicBezTo>
                  <a:lnTo>
                    <a:pt x="13772" y="17492"/>
                  </a:lnTo>
                  <a:cubicBezTo>
                    <a:pt x="13772" y="17492"/>
                    <a:pt x="13744" y="17492"/>
                    <a:pt x="13744" y="17506"/>
                  </a:cubicBezTo>
                  <a:lnTo>
                    <a:pt x="13730" y="17506"/>
                  </a:lnTo>
                  <a:cubicBezTo>
                    <a:pt x="13730" y="17506"/>
                    <a:pt x="13716" y="17506"/>
                    <a:pt x="13716" y="17520"/>
                  </a:cubicBezTo>
                  <a:lnTo>
                    <a:pt x="13701" y="17520"/>
                  </a:lnTo>
                  <a:cubicBezTo>
                    <a:pt x="13673" y="17520"/>
                    <a:pt x="13673" y="17520"/>
                    <a:pt x="13659" y="17535"/>
                  </a:cubicBezTo>
                  <a:lnTo>
                    <a:pt x="13219" y="17535"/>
                  </a:lnTo>
                  <a:cubicBezTo>
                    <a:pt x="13204" y="17535"/>
                    <a:pt x="13176" y="17535"/>
                    <a:pt x="13176" y="17520"/>
                  </a:cubicBezTo>
                  <a:cubicBezTo>
                    <a:pt x="13162" y="17520"/>
                    <a:pt x="13162" y="17520"/>
                    <a:pt x="13148" y="17506"/>
                  </a:cubicBezTo>
                  <a:cubicBezTo>
                    <a:pt x="13133" y="17506"/>
                    <a:pt x="13105" y="17492"/>
                    <a:pt x="13105" y="17492"/>
                  </a:cubicBezTo>
                  <a:cubicBezTo>
                    <a:pt x="13091" y="17492"/>
                    <a:pt x="13091" y="17464"/>
                    <a:pt x="13077" y="17464"/>
                  </a:cubicBezTo>
                  <a:cubicBezTo>
                    <a:pt x="13062" y="17464"/>
                    <a:pt x="13048" y="17449"/>
                    <a:pt x="13048" y="17449"/>
                  </a:cubicBezTo>
                  <a:cubicBezTo>
                    <a:pt x="13020" y="17449"/>
                    <a:pt x="13020" y="17435"/>
                    <a:pt x="13006" y="17435"/>
                  </a:cubicBezTo>
                  <a:cubicBezTo>
                    <a:pt x="12807" y="17322"/>
                    <a:pt x="12622" y="17109"/>
                    <a:pt x="12452" y="16740"/>
                  </a:cubicBezTo>
                  <a:cubicBezTo>
                    <a:pt x="12239" y="16228"/>
                    <a:pt x="12083" y="15405"/>
                    <a:pt x="12097" y="14099"/>
                  </a:cubicBezTo>
                  <a:cubicBezTo>
                    <a:pt x="12097" y="13772"/>
                    <a:pt x="12225" y="7837"/>
                    <a:pt x="12736" y="4742"/>
                  </a:cubicBezTo>
                  <a:lnTo>
                    <a:pt x="15703" y="3038"/>
                  </a:lnTo>
                  <a:cubicBezTo>
                    <a:pt x="16399" y="2641"/>
                    <a:pt x="16953" y="1675"/>
                    <a:pt x="16953" y="866"/>
                  </a:cubicBezTo>
                  <a:cubicBezTo>
                    <a:pt x="16953" y="483"/>
                    <a:pt x="16811" y="199"/>
                    <a:pt x="16569" y="71"/>
                  </a:cubicBezTo>
                  <a:cubicBezTo>
                    <a:pt x="16555" y="71"/>
                    <a:pt x="16541" y="57"/>
                    <a:pt x="16513" y="57"/>
                  </a:cubicBezTo>
                  <a:cubicBezTo>
                    <a:pt x="16498" y="57"/>
                    <a:pt x="16484" y="43"/>
                    <a:pt x="16484" y="43"/>
                  </a:cubicBezTo>
                  <a:cubicBezTo>
                    <a:pt x="16470" y="43"/>
                    <a:pt x="16456" y="14"/>
                    <a:pt x="16427" y="14"/>
                  </a:cubicBezTo>
                  <a:cubicBezTo>
                    <a:pt x="16413" y="14"/>
                    <a:pt x="16399" y="0"/>
                    <a:pt x="16371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9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34414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marL="425450" indent="-285750">
              <a:buFont typeface="Arial" pitchFamily="34" charset="0"/>
              <a:buChar char="•"/>
            </a:pPr>
            <a:r>
              <a:rPr lang="sr-Latn-RS" sz="1800"/>
              <a:t>Danas postoje čak i različite vrste umetnosti koje veličaju broj Pi – pi-muzika, pi-poezija, pi-film...</a:t>
            </a:r>
          </a:p>
          <a:p>
            <a:pPr marL="425450" indent="-285750">
              <a:buFont typeface="Arial" pitchFamily="34" charset="0"/>
              <a:buChar char="•"/>
            </a:pPr>
            <a:endParaRPr lang="sr-Latn-RS" sz="1800"/>
          </a:p>
          <a:p>
            <a:pPr marL="425450" indent="-285750">
              <a:buFont typeface="Arial" pitchFamily="34" charset="0"/>
              <a:buChar char="•"/>
            </a:pPr>
            <a:endParaRPr lang="sr-Latn-RS" sz="1800"/>
          </a:p>
          <a:p>
            <a:pPr marL="425450" indent="-285750">
              <a:buFont typeface="Arial" pitchFamily="34" charset="0"/>
              <a:buChar char="•"/>
            </a:pPr>
            <a:endParaRPr lang="sr-Latn-RS" sz="1800"/>
          </a:p>
          <a:p>
            <a:pPr marL="425450" indent="-285750">
              <a:buFont typeface="Arial" pitchFamily="34" charset="0"/>
              <a:buChar char="•"/>
            </a:pPr>
            <a:r>
              <a:rPr lang="sr-Latn-RS" sz="1800"/>
              <a:t>Dan broja Pi se obeležava na različite načine, uključujući i takmičenja u jedenju pite ili gađanju pitama i raspravljanje o značaju broja Pi.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Slavljenje broja Pi</a:t>
            </a:r>
          </a:p>
        </p:txBody>
      </p:sp>
      <p:grpSp>
        <p:nvGrpSpPr>
          <p:cNvPr id="8" name="Google Shape;968;p53"/>
          <p:cNvGrpSpPr/>
          <p:nvPr/>
        </p:nvGrpSpPr>
        <p:grpSpPr>
          <a:xfrm>
            <a:off x="48575" y="3462761"/>
            <a:ext cx="3011257" cy="2095935"/>
            <a:chOff x="-1056354" y="3345539"/>
            <a:chExt cx="3159028" cy="2095936"/>
          </a:xfrm>
        </p:grpSpPr>
        <p:sp>
          <p:nvSpPr>
            <p:cNvPr id="9" name="Google Shape;969;p53"/>
            <p:cNvSpPr/>
            <p:nvPr/>
          </p:nvSpPr>
          <p:spPr>
            <a:xfrm>
              <a:off x="1423464" y="4225674"/>
              <a:ext cx="661058" cy="836795"/>
            </a:xfrm>
            <a:custGeom>
              <a:avLst/>
              <a:gdLst/>
              <a:ahLst/>
              <a:cxnLst/>
              <a:rect l="l" t="t" r="r" b="b"/>
              <a:pathLst>
                <a:path w="3096" h="3919" extrusionOk="0">
                  <a:moveTo>
                    <a:pt x="3039" y="0"/>
                  </a:moveTo>
                  <a:lnTo>
                    <a:pt x="0" y="2428"/>
                  </a:lnTo>
                  <a:lnTo>
                    <a:pt x="2101" y="3919"/>
                  </a:lnTo>
                  <a:cubicBezTo>
                    <a:pt x="3095" y="3010"/>
                    <a:pt x="3039" y="2428"/>
                    <a:pt x="3039" y="2428"/>
                  </a:cubicBezTo>
                  <a:lnTo>
                    <a:pt x="30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70;p53"/>
            <p:cNvSpPr/>
            <p:nvPr/>
          </p:nvSpPr>
          <p:spPr>
            <a:xfrm>
              <a:off x="-37697" y="3648813"/>
              <a:ext cx="1533930" cy="759010"/>
            </a:xfrm>
            <a:custGeom>
              <a:avLst/>
              <a:gdLst/>
              <a:ahLst/>
              <a:cxnLst/>
              <a:rect l="l" t="t" r="r" b="b"/>
              <a:pathLst>
                <a:path w="6845" h="3387" extrusionOk="0">
                  <a:moveTo>
                    <a:pt x="2071" y="0"/>
                  </a:moveTo>
                  <a:cubicBezTo>
                    <a:pt x="1359" y="0"/>
                    <a:pt x="648" y="93"/>
                    <a:pt x="1" y="277"/>
                  </a:cubicBezTo>
                  <a:lnTo>
                    <a:pt x="1733" y="1271"/>
                  </a:lnTo>
                  <a:cubicBezTo>
                    <a:pt x="1849" y="1266"/>
                    <a:pt x="1966" y="1263"/>
                    <a:pt x="2082" y="1263"/>
                  </a:cubicBezTo>
                  <a:cubicBezTo>
                    <a:pt x="3302" y="1263"/>
                    <a:pt x="4518" y="1534"/>
                    <a:pt x="5439" y="2066"/>
                  </a:cubicBezTo>
                  <a:cubicBezTo>
                    <a:pt x="6106" y="2435"/>
                    <a:pt x="6532" y="2903"/>
                    <a:pt x="6731" y="3386"/>
                  </a:cubicBezTo>
                  <a:cubicBezTo>
                    <a:pt x="6816" y="3173"/>
                    <a:pt x="6844" y="2960"/>
                    <a:pt x="6844" y="2719"/>
                  </a:cubicBezTo>
                  <a:lnTo>
                    <a:pt x="6844" y="2691"/>
                  </a:lnTo>
                  <a:cubicBezTo>
                    <a:pt x="6844" y="2634"/>
                    <a:pt x="6844" y="2577"/>
                    <a:pt x="6830" y="2534"/>
                  </a:cubicBezTo>
                  <a:lnTo>
                    <a:pt x="6830" y="2492"/>
                  </a:lnTo>
                  <a:cubicBezTo>
                    <a:pt x="6816" y="2435"/>
                    <a:pt x="6816" y="2364"/>
                    <a:pt x="6802" y="2321"/>
                  </a:cubicBezTo>
                  <a:cubicBezTo>
                    <a:pt x="6802" y="2293"/>
                    <a:pt x="6802" y="2279"/>
                    <a:pt x="6773" y="2279"/>
                  </a:cubicBezTo>
                  <a:cubicBezTo>
                    <a:pt x="6759" y="2222"/>
                    <a:pt x="6745" y="2151"/>
                    <a:pt x="6702" y="2108"/>
                  </a:cubicBezTo>
                  <a:cubicBezTo>
                    <a:pt x="6688" y="2052"/>
                    <a:pt x="6660" y="1981"/>
                    <a:pt x="6617" y="1924"/>
                  </a:cubicBezTo>
                  <a:cubicBezTo>
                    <a:pt x="6617" y="1910"/>
                    <a:pt x="6603" y="1895"/>
                    <a:pt x="6603" y="1895"/>
                  </a:cubicBezTo>
                  <a:cubicBezTo>
                    <a:pt x="6560" y="1839"/>
                    <a:pt x="6532" y="1768"/>
                    <a:pt x="6489" y="1711"/>
                  </a:cubicBezTo>
                  <a:lnTo>
                    <a:pt x="6475" y="1697"/>
                  </a:lnTo>
                  <a:cubicBezTo>
                    <a:pt x="6432" y="1640"/>
                    <a:pt x="6404" y="1583"/>
                    <a:pt x="6347" y="1540"/>
                  </a:cubicBezTo>
                  <a:lnTo>
                    <a:pt x="6319" y="1498"/>
                  </a:lnTo>
                  <a:lnTo>
                    <a:pt x="6148" y="1342"/>
                  </a:lnTo>
                  <a:lnTo>
                    <a:pt x="6120" y="1299"/>
                  </a:lnTo>
                  <a:cubicBezTo>
                    <a:pt x="6063" y="1257"/>
                    <a:pt x="6006" y="1214"/>
                    <a:pt x="5964" y="1157"/>
                  </a:cubicBezTo>
                  <a:cubicBezTo>
                    <a:pt x="5935" y="1157"/>
                    <a:pt x="5935" y="1143"/>
                    <a:pt x="5921" y="1143"/>
                  </a:cubicBezTo>
                  <a:lnTo>
                    <a:pt x="5708" y="987"/>
                  </a:lnTo>
                  <a:cubicBezTo>
                    <a:pt x="5694" y="973"/>
                    <a:pt x="5680" y="973"/>
                    <a:pt x="5651" y="944"/>
                  </a:cubicBezTo>
                  <a:cubicBezTo>
                    <a:pt x="5580" y="902"/>
                    <a:pt x="5495" y="845"/>
                    <a:pt x="5424" y="802"/>
                  </a:cubicBezTo>
                  <a:cubicBezTo>
                    <a:pt x="4495" y="266"/>
                    <a:pt x="3280" y="0"/>
                    <a:pt x="20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71;p53"/>
            <p:cNvSpPr/>
            <p:nvPr/>
          </p:nvSpPr>
          <p:spPr>
            <a:xfrm>
              <a:off x="-1056354" y="3345539"/>
              <a:ext cx="3159028" cy="1826258"/>
            </a:xfrm>
            <a:custGeom>
              <a:avLst/>
              <a:gdLst/>
              <a:ahLst/>
              <a:cxnLst/>
              <a:rect l="l" t="t" r="r" b="b"/>
              <a:pathLst>
                <a:path w="14795" h="8553" extrusionOk="0">
                  <a:moveTo>
                    <a:pt x="7179" y="1577"/>
                  </a:moveTo>
                  <a:cubicBezTo>
                    <a:pt x="8382" y="1577"/>
                    <a:pt x="9579" y="1844"/>
                    <a:pt x="10493" y="2376"/>
                  </a:cubicBezTo>
                  <a:cubicBezTo>
                    <a:pt x="10592" y="2433"/>
                    <a:pt x="10663" y="2461"/>
                    <a:pt x="10734" y="2518"/>
                  </a:cubicBezTo>
                  <a:cubicBezTo>
                    <a:pt x="10748" y="2532"/>
                    <a:pt x="10762" y="2532"/>
                    <a:pt x="10776" y="2561"/>
                  </a:cubicBezTo>
                  <a:lnTo>
                    <a:pt x="10989" y="2717"/>
                  </a:lnTo>
                  <a:cubicBezTo>
                    <a:pt x="11018" y="2717"/>
                    <a:pt x="11018" y="2731"/>
                    <a:pt x="11032" y="2731"/>
                  </a:cubicBezTo>
                  <a:cubicBezTo>
                    <a:pt x="11089" y="2788"/>
                    <a:pt x="11146" y="2816"/>
                    <a:pt x="11188" y="2873"/>
                  </a:cubicBezTo>
                  <a:lnTo>
                    <a:pt x="11231" y="2916"/>
                  </a:lnTo>
                  <a:lnTo>
                    <a:pt x="11387" y="3072"/>
                  </a:lnTo>
                  <a:lnTo>
                    <a:pt x="11430" y="3100"/>
                  </a:lnTo>
                  <a:cubicBezTo>
                    <a:pt x="11458" y="3157"/>
                    <a:pt x="11515" y="3214"/>
                    <a:pt x="11543" y="3256"/>
                  </a:cubicBezTo>
                  <a:lnTo>
                    <a:pt x="11572" y="3285"/>
                  </a:lnTo>
                  <a:cubicBezTo>
                    <a:pt x="11600" y="3341"/>
                    <a:pt x="11643" y="3398"/>
                    <a:pt x="11671" y="3455"/>
                  </a:cubicBezTo>
                  <a:cubicBezTo>
                    <a:pt x="11671" y="3483"/>
                    <a:pt x="11685" y="3498"/>
                    <a:pt x="11685" y="3498"/>
                  </a:cubicBezTo>
                  <a:cubicBezTo>
                    <a:pt x="11728" y="3554"/>
                    <a:pt x="11756" y="3611"/>
                    <a:pt x="11785" y="3668"/>
                  </a:cubicBezTo>
                  <a:cubicBezTo>
                    <a:pt x="11799" y="3725"/>
                    <a:pt x="11827" y="3796"/>
                    <a:pt x="11856" y="3853"/>
                  </a:cubicBezTo>
                  <a:cubicBezTo>
                    <a:pt x="11856" y="3867"/>
                    <a:pt x="11856" y="3881"/>
                    <a:pt x="11870" y="3881"/>
                  </a:cubicBezTo>
                  <a:cubicBezTo>
                    <a:pt x="11884" y="3938"/>
                    <a:pt x="11898" y="4009"/>
                    <a:pt x="11898" y="4066"/>
                  </a:cubicBezTo>
                  <a:lnTo>
                    <a:pt x="11898" y="4094"/>
                  </a:lnTo>
                  <a:cubicBezTo>
                    <a:pt x="11898" y="4151"/>
                    <a:pt x="11927" y="4208"/>
                    <a:pt x="11927" y="4250"/>
                  </a:cubicBezTo>
                  <a:lnTo>
                    <a:pt x="11927" y="4293"/>
                  </a:lnTo>
                  <a:cubicBezTo>
                    <a:pt x="11927" y="4506"/>
                    <a:pt x="11884" y="4733"/>
                    <a:pt x="11799" y="4946"/>
                  </a:cubicBezTo>
                  <a:cubicBezTo>
                    <a:pt x="11728" y="5145"/>
                    <a:pt x="11600" y="5315"/>
                    <a:pt x="11458" y="5500"/>
                  </a:cubicBezTo>
                  <a:lnTo>
                    <a:pt x="6815" y="2859"/>
                  </a:lnTo>
                  <a:lnTo>
                    <a:pt x="5069" y="1865"/>
                  </a:lnTo>
                  <a:cubicBezTo>
                    <a:pt x="5734" y="1673"/>
                    <a:pt x="6458" y="1577"/>
                    <a:pt x="7179" y="1577"/>
                  </a:cubicBezTo>
                  <a:close/>
                  <a:moveTo>
                    <a:pt x="6819" y="0"/>
                  </a:moveTo>
                  <a:cubicBezTo>
                    <a:pt x="5452" y="0"/>
                    <a:pt x="4085" y="206"/>
                    <a:pt x="2868" y="615"/>
                  </a:cubicBezTo>
                  <a:lnTo>
                    <a:pt x="1874" y="48"/>
                  </a:lnTo>
                  <a:lnTo>
                    <a:pt x="0" y="1141"/>
                  </a:lnTo>
                  <a:lnTo>
                    <a:pt x="866" y="1595"/>
                  </a:lnTo>
                  <a:lnTo>
                    <a:pt x="11898" y="7970"/>
                  </a:lnTo>
                  <a:lnTo>
                    <a:pt x="12920" y="8552"/>
                  </a:lnTo>
                  <a:lnTo>
                    <a:pt x="14795" y="7473"/>
                  </a:lnTo>
                  <a:lnTo>
                    <a:pt x="14312" y="7189"/>
                  </a:lnTo>
                  <a:lnTo>
                    <a:pt x="13644" y="6792"/>
                  </a:lnTo>
                  <a:cubicBezTo>
                    <a:pt x="13715" y="6721"/>
                    <a:pt x="13786" y="6635"/>
                    <a:pt x="13857" y="6564"/>
                  </a:cubicBezTo>
                  <a:cubicBezTo>
                    <a:pt x="13872" y="6550"/>
                    <a:pt x="13886" y="6536"/>
                    <a:pt x="13886" y="6508"/>
                  </a:cubicBezTo>
                  <a:cubicBezTo>
                    <a:pt x="13957" y="6437"/>
                    <a:pt x="14014" y="6351"/>
                    <a:pt x="14070" y="6280"/>
                  </a:cubicBezTo>
                  <a:cubicBezTo>
                    <a:pt x="14085" y="6266"/>
                    <a:pt x="14085" y="6238"/>
                    <a:pt x="14099" y="6238"/>
                  </a:cubicBezTo>
                  <a:cubicBezTo>
                    <a:pt x="14156" y="6181"/>
                    <a:pt x="14212" y="6096"/>
                    <a:pt x="14241" y="6011"/>
                  </a:cubicBezTo>
                  <a:cubicBezTo>
                    <a:pt x="14241" y="5996"/>
                    <a:pt x="14269" y="5996"/>
                    <a:pt x="14269" y="5982"/>
                  </a:cubicBezTo>
                  <a:cubicBezTo>
                    <a:pt x="14312" y="5883"/>
                    <a:pt x="14354" y="5826"/>
                    <a:pt x="14383" y="5727"/>
                  </a:cubicBezTo>
                  <a:cubicBezTo>
                    <a:pt x="14383" y="5713"/>
                    <a:pt x="14411" y="5698"/>
                    <a:pt x="14411" y="5684"/>
                  </a:cubicBezTo>
                  <a:cubicBezTo>
                    <a:pt x="14440" y="5585"/>
                    <a:pt x="14482" y="5500"/>
                    <a:pt x="14511" y="5429"/>
                  </a:cubicBezTo>
                  <a:lnTo>
                    <a:pt x="14511" y="5414"/>
                  </a:lnTo>
                  <a:cubicBezTo>
                    <a:pt x="14553" y="5329"/>
                    <a:pt x="14567" y="5258"/>
                    <a:pt x="14582" y="5159"/>
                  </a:cubicBezTo>
                  <a:cubicBezTo>
                    <a:pt x="14582" y="5145"/>
                    <a:pt x="14582" y="5130"/>
                    <a:pt x="14596" y="5116"/>
                  </a:cubicBezTo>
                  <a:cubicBezTo>
                    <a:pt x="14624" y="5017"/>
                    <a:pt x="14638" y="4932"/>
                    <a:pt x="14638" y="4861"/>
                  </a:cubicBezTo>
                  <a:lnTo>
                    <a:pt x="14638" y="4804"/>
                  </a:lnTo>
                  <a:cubicBezTo>
                    <a:pt x="14638" y="4733"/>
                    <a:pt x="14653" y="4648"/>
                    <a:pt x="14653" y="4577"/>
                  </a:cubicBezTo>
                  <a:cubicBezTo>
                    <a:pt x="14667" y="3398"/>
                    <a:pt x="13914" y="2234"/>
                    <a:pt x="12352" y="1325"/>
                  </a:cubicBezTo>
                  <a:cubicBezTo>
                    <a:pt x="10818" y="440"/>
                    <a:pt x="8818" y="0"/>
                    <a:pt x="681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72;p53"/>
            <p:cNvSpPr/>
            <p:nvPr/>
          </p:nvSpPr>
          <p:spPr>
            <a:xfrm>
              <a:off x="-1050376" y="3579985"/>
              <a:ext cx="3150061" cy="1861489"/>
            </a:xfrm>
            <a:custGeom>
              <a:avLst/>
              <a:gdLst/>
              <a:ahLst/>
              <a:cxnLst/>
              <a:rect l="l" t="t" r="r" b="b"/>
              <a:pathLst>
                <a:path w="14753" h="8718" extrusionOk="0">
                  <a:moveTo>
                    <a:pt x="1" y="0"/>
                  </a:moveTo>
                  <a:lnTo>
                    <a:pt x="1" y="1278"/>
                  </a:lnTo>
                  <a:lnTo>
                    <a:pt x="838" y="1761"/>
                  </a:lnTo>
                  <a:lnTo>
                    <a:pt x="11870" y="8136"/>
                  </a:lnTo>
                  <a:lnTo>
                    <a:pt x="12864" y="8718"/>
                  </a:lnTo>
                  <a:lnTo>
                    <a:pt x="14752" y="7610"/>
                  </a:lnTo>
                  <a:lnTo>
                    <a:pt x="14752" y="6361"/>
                  </a:lnTo>
                  <a:lnTo>
                    <a:pt x="12864" y="7440"/>
                  </a:lnTo>
                  <a:lnTo>
                    <a:pt x="11870" y="6872"/>
                  </a:lnTo>
                  <a:lnTo>
                    <a:pt x="838" y="49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73;p53"/>
            <p:cNvSpPr/>
            <p:nvPr/>
          </p:nvSpPr>
          <p:spPr>
            <a:xfrm>
              <a:off x="-828956" y="3582975"/>
              <a:ext cx="181919" cy="106334"/>
            </a:xfrm>
            <a:custGeom>
              <a:avLst/>
              <a:gdLst/>
              <a:ahLst/>
              <a:cxnLst/>
              <a:rect l="l" t="t" r="r" b="b"/>
              <a:pathLst>
                <a:path w="852" h="498" extrusionOk="0">
                  <a:moveTo>
                    <a:pt x="653" y="0"/>
                  </a:moveTo>
                  <a:lnTo>
                    <a:pt x="0" y="398"/>
                  </a:lnTo>
                  <a:lnTo>
                    <a:pt x="185" y="497"/>
                  </a:lnTo>
                  <a:lnTo>
                    <a:pt x="852" y="128"/>
                  </a:lnTo>
                  <a:lnTo>
                    <a:pt x="6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974;p53"/>
            <p:cNvSpPr/>
            <p:nvPr/>
          </p:nvSpPr>
          <p:spPr>
            <a:xfrm>
              <a:off x="-732018" y="3643615"/>
              <a:ext cx="182133" cy="103345"/>
            </a:xfrm>
            <a:custGeom>
              <a:avLst/>
              <a:gdLst/>
              <a:ahLst/>
              <a:cxnLst/>
              <a:rect l="l" t="t" r="r" b="b"/>
              <a:pathLst>
                <a:path w="853" h="484" extrusionOk="0">
                  <a:moveTo>
                    <a:pt x="653" y="0"/>
                  </a:moveTo>
                  <a:lnTo>
                    <a:pt x="0" y="384"/>
                  </a:lnTo>
                  <a:lnTo>
                    <a:pt x="213" y="483"/>
                  </a:lnTo>
                  <a:lnTo>
                    <a:pt x="852" y="114"/>
                  </a:lnTo>
                  <a:lnTo>
                    <a:pt x="6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975;p53"/>
            <p:cNvSpPr/>
            <p:nvPr/>
          </p:nvSpPr>
          <p:spPr>
            <a:xfrm>
              <a:off x="-531950" y="3758703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68" y="1"/>
                  </a:moveTo>
                  <a:lnTo>
                    <a:pt x="0" y="370"/>
                  </a:lnTo>
                  <a:lnTo>
                    <a:pt x="199" y="498"/>
                  </a:lnTo>
                  <a:lnTo>
                    <a:pt x="852" y="100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976;p53"/>
            <p:cNvSpPr/>
            <p:nvPr/>
          </p:nvSpPr>
          <p:spPr>
            <a:xfrm>
              <a:off x="-19716" y="4052935"/>
              <a:ext cx="182133" cy="106121"/>
            </a:xfrm>
            <a:custGeom>
              <a:avLst/>
              <a:gdLst/>
              <a:ahLst/>
              <a:cxnLst/>
              <a:rect l="l" t="t" r="r" b="b"/>
              <a:pathLst>
                <a:path w="853" h="497" extrusionOk="0">
                  <a:moveTo>
                    <a:pt x="640" y="0"/>
                  </a:moveTo>
                  <a:lnTo>
                    <a:pt x="1" y="383"/>
                  </a:lnTo>
                  <a:lnTo>
                    <a:pt x="200" y="497"/>
                  </a:lnTo>
                  <a:lnTo>
                    <a:pt x="853" y="11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977;p53"/>
            <p:cNvSpPr/>
            <p:nvPr/>
          </p:nvSpPr>
          <p:spPr>
            <a:xfrm>
              <a:off x="-635080" y="3701266"/>
              <a:ext cx="188111" cy="106334"/>
            </a:xfrm>
            <a:custGeom>
              <a:avLst/>
              <a:gdLst/>
              <a:ahLst/>
              <a:cxnLst/>
              <a:rect l="l" t="t" r="r" b="b"/>
              <a:pathLst>
                <a:path w="881" h="498" extrusionOk="0">
                  <a:moveTo>
                    <a:pt x="668" y="0"/>
                  </a:moveTo>
                  <a:lnTo>
                    <a:pt x="1" y="369"/>
                  </a:lnTo>
                  <a:lnTo>
                    <a:pt x="228" y="497"/>
                  </a:lnTo>
                  <a:lnTo>
                    <a:pt x="881" y="114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978;p53"/>
            <p:cNvSpPr/>
            <p:nvPr/>
          </p:nvSpPr>
          <p:spPr>
            <a:xfrm>
              <a:off x="-428820" y="3786034"/>
              <a:ext cx="242559" cy="139644"/>
            </a:xfrm>
            <a:custGeom>
              <a:avLst/>
              <a:gdLst/>
              <a:ahLst/>
              <a:cxnLst/>
              <a:rect l="l" t="t" r="r" b="b"/>
              <a:pathLst>
                <a:path w="1136" h="654" extrusionOk="0">
                  <a:moveTo>
                    <a:pt x="937" y="1"/>
                  </a:moveTo>
                  <a:lnTo>
                    <a:pt x="0" y="526"/>
                  </a:lnTo>
                  <a:lnTo>
                    <a:pt x="213" y="654"/>
                  </a:lnTo>
                  <a:lnTo>
                    <a:pt x="1136" y="100"/>
                  </a:lnTo>
                  <a:lnTo>
                    <a:pt x="9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979;p53"/>
            <p:cNvSpPr/>
            <p:nvPr/>
          </p:nvSpPr>
          <p:spPr>
            <a:xfrm>
              <a:off x="-319711" y="3879983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3" y="1"/>
                  </a:moveTo>
                  <a:lnTo>
                    <a:pt x="0" y="384"/>
                  </a:lnTo>
                  <a:lnTo>
                    <a:pt x="199" y="498"/>
                  </a:lnTo>
                  <a:lnTo>
                    <a:pt x="852" y="129"/>
                  </a:lnTo>
                  <a:lnTo>
                    <a:pt x="6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980;p53"/>
            <p:cNvSpPr/>
            <p:nvPr/>
          </p:nvSpPr>
          <p:spPr>
            <a:xfrm>
              <a:off x="-219784" y="3937634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1"/>
                  </a:moveTo>
                  <a:lnTo>
                    <a:pt x="1" y="384"/>
                  </a:lnTo>
                  <a:lnTo>
                    <a:pt x="185" y="497"/>
                  </a:lnTo>
                  <a:lnTo>
                    <a:pt x="853" y="114"/>
                  </a:lnTo>
                  <a:lnTo>
                    <a:pt x="6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981;p53"/>
            <p:cNvSpPr/>
            <p:nvPr/>
          </p:nvSpPr>
          <p:spPr>
            <a:xfrm>
              <a:off x="-122632" y="3998274"/>
              <a:ext cx="182133" cy="100356"/>
            </a:xfrm>
            <a:custGeom>
              <a:avLst/>
              <a:gdLst/>
              <a:ahLst/>
              <a:cxnLst/>
              <a:rect l="l" t="t" r="r" b="b"/>
              <a:pathLst>
                <a:path w="853" h="470" extrusionOk="0">
                  <a:moveTo>
                    <a:pt x="667" y="0"/>
                  </a:moveTo>
                  <a:lnTo>
                    <a:pt x="0" y="370"/>
                  </a:lnTo>
                  <a:lnTo>
                    <a:pt x="213" y="469"/>
                  </a:lnTo>
                  <a:lnTo>
                    <a:pt x="852" y="100"/>
                  </a:lnTo>
                  <a:lnTo>
                    <a:pt x="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982;p53"/>
            <p:cNvSpPr/>
            <p:nvPr/>
          </p:nvSpPr>
          <p:spPr>
            <a:xfrm>
              <a:off x="83414" y="4077063"/>
              <a:ext cx="242772" cy="142633"/>
            </a:xfrm>
            <a:custGeom>
              <a:avLst/>
              <a:gdLst/>
              <a:ahLst/>
              <a:cxnLst/>
              <a:rect l="l" t="t" r="r" b="b"/>
              <a:pathLst>
                <a:path w="1137" h="668" extrusionOk="0">
                  <a:moveTo>
                    <a:pt x="938" y="1"/>
                  </a:moveTo>
                  <a:lnTo>
                    <a:pt x="1" y="554"/>
                  </a:lnTo>
                  <a:lnTo>
                    <a:pt x="214" y="668"/>
                  </a:lnTo>
                  <a:lnTo>
                    <a:pt x="1136" y="128"/>
                  </a:lnTo>
                  <a:lnTo>
                    <a:pt x="93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983;p53"/>
            <p:cNvSpPr/>
            <p:nvPr/>
          </p:nvSpPr>
          <p:spPr>
            <a:xfrm>
              <a:off x="192523" y="4174002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1"/>
                  </a:moveTo>
                  <a:lnTo>
                    <a:pt x="1" y="399"/>
                  </a:lnTo>
                  <a:lnTo>
                    <a:pt x="200" y="498"/>
                  </a:lnTo>
                  <a:lnTo>
                    <a:pt x="853" y="129"/>
                  </a:lnTo>
                  <a:lnTo>
                    <a:pt x="6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984;p53"/>
            <p:cNvSpPr/>
            <p:nvPr/>
          </p:nvSpPr>
          <p:spPr>
            <a:xfrm>
              <a:off x="292664" y="4231652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3" y="1"/>
                  </a:moveTo>
                  <a:lnTo>
                    <a:pt x="0" y="398"/>
                  </a:lnTo>
                  <a:lnTo>
                    <a:pt x="185" y="498"/>
                  </a:lnTo>
                  <a:lnTo>
                    <a:pt x="852" y="129"/>
                  </a:lnTo>
                  <a:lnTo>
                    <a:pt x="6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985;p53"/>
            <p:cNvSpPr/>
            <p:nvPr/>
          </p:nvSpPr>
          <p:spPr>
            <a:xfrm>
              <a:off x="389602" y="4289303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0"/>
                  </a:moveTo>
                  <a:lnTo>
                    <a:pt x="1" y="384"/>
                  </a:lnTo>
                  <a:lnTo>
                    <a:pt x="199" y="497"/>
                  </a:lnTo>
                  <a:lnTo>
                    <a:pt x="853" y="128"/>
                  </a:lnTo>
                  <a:lnTo>
                    <a:pt x="6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86;p53"/>
            <p:cNvSpPr/>
            <p:nvPr/>
          </p:nvSpPr>
          <p:spPr>
            <a:xfrm>
              <a:off x="489742" y="4349943"/>
              <a:ext cx="185122" cy="103345"/>
            </a:xfrm>
            <a:custGeom>
              <a:avLst/>
              <a:gdLst/>
              <a:ahLst/>
              <a:cxnLst/>
              <a:rect l="l" t="t" r="r" b="b"/>
              <a:pathLst>
                <a:path w="867" h="484" extrusionOk="0">
                  <a:moveTo>
                    <a:pt x="653" y="0"/>
                  </a:moveTo>
                  <a:lnTo>
                    <a:pt x="0" y="370"/>
                  </a:lnTo>
                  <a:lnTo>
                    <a:pt x="213" y="483"/>
                  </a:lnTo>
                  <a:lnTo>
                    <a:pt x="866" y="100"/>
                  </a:lnTo>
                  <a:lnTo>
                    <a:pt x="6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987;p53"/>
            <p:cNvSpPr/>
            <p:nvPr/>
          </p:nvSpPr>
          <p:spPr>
            <a:xfrm>
              <a:off x="595862" y="4371082"/>
              <a:ext cx="242559" cy="142847"/>
            </a:xfrm>
            <a:custGeom>
              <a:avLst/>
              <a:gdLst/>
              <a:ahLst/>
              <a:cxnLst/>
              <a:rect l="l" t="t" r="r" b="b"/>
              <a:pathLst>
                <a:path w="1136" h="669" extrusionOk="0">
                  <a:moveTo>
                    <a:pt x="937" y="1"/>
                  </a:moveTo>
                  <a:lnTo>
                    <a:pt x="0" y="555"/>
                  </a:lnTo>
                  <a:lnTo>
                    <a:pt x="185" y="668"/>
                  </a:lnTo>
                  <a:lnTo>
                    <a:pt x="1136" y="129"/>
                  </a:lnTo>
                  <a:lnTo>
                    <a:pt x="93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88;p53"/>
            <p:cNvSpPr/>
            <p:nvPr/>
          </p:nvSpPr>
          <p:spPr>
            <a:xfrm>
              <a:off x="704970" y="4471223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39" y="0"/>
                  </a:moveTo>
                  <a:lnTo>
                    <a:pt x="0" y="370"/>
                  </a:lnTo>
                  <a:lnTo>
                    <a:pt x="199" y="497"/>
                  </a:lnTo>
                  <a:lnTo>
                    <a:pt x="852" y="100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989;p53"/>
            <p:cNvSpPr/>
            <p:nvPr/>
          </p:nvSpPr>
          <p:spPr>
            <a:xfrm>
              <a:off x="801908" y="4528874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68" y="0"/>
                  </a:moveTo>
                  <a:lnTo>
                    <a:pt x="1" y="383"/>
                  </a:lnTo>
                  <a:lnTo>
                    <a:pt x="199" y="497"/>
                  </a:lnTo>
                  <a:lnTo>
                    <a:pt x="852" y="114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990;p53"/>
            <p:cNvSpPr/>
            <p:nvPr/>
          </p:nvSpPr>
          <p:spPr>
            <a:xfrm>
              <a:off x="902049" y="4583322"/>
              <a:ext cx="181919" cy="106334"/>
            </a:xfrm>
            <a:custGeom>
              <a:avLst/>
              <a:gdLst/>
              <a:ahLst/>
              <a:cxnLst/>
              <a:rect l="l" t="t" r="r" b="b"/>
              <a:pathLst>
                <a:path w="852" h="498" extrusionOk="0">
                  <a:moveTo>
                    <a:pt x="653" y="1"/>
                  </a:moveTo>
                  <a:lnTo>
                    <a:pt x="0" y="398"/>
                  </a:lnTo>
                  <a:lnTo>
                    <a:pt x="199" y="498"/>
                  </a:lnTo>
                  <a:lnTo>
                    <a:pt x="852" y="128"/>
                  </a:lnTo>
                  <a:lnTo>
                    <a:pt x="653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991;p53"/>
            <p:cNvSpPr/>
            <p:nvPr/>
          </p:nvSpPr>
          <p:spPr>
            <a:xfrm>
              <a:off x="998987" y="4640973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68" y="0"/>
                  </a:moveTo>
                  <a:lnTo>
                    <a:pt x="0" y="398"/>
                  </a:lnTo>
                  <a:lnTo>
                    <a:pt x="213" y="497"/>
                  </a:lnTo>
                  <a:lnTo>
                    <a:pt x="852" y="128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992;p53"/>
            <p:cNvSpPr/>
            <p:nvPr/>
          </p:nvSpPr>
          <p:spPr>
            <a:xfrm>
              <a:off x="1105106" y="4668303"/>
              <a:ext cx="242772" cy="139644"/>
            </a:xfrm>
            <a:custGeom>
              <a:avLst/>
              <a:gdLst/>
              <a:ahLst/>
              <a:cxnLst/>
              <a:rect l="l" t="t" r="r" b="b"/>
              <a:pathLst>
                <a:path w="1137" h="654" extrusionOk="0">
                  <a:moveTo>
                    <a:pt x="952" y="0"/>
                  </a:moveTo>
                  <a:lnTo>
                    <a:pt x="0" y="554"/>
                  </a:lnTo>
                  <a:lnTo>
                    <a:pt x="199" y="653"/>
                  </a:lnTo>
                  <a:lnTo>
                    <a:pt x="1136" y="128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993;p53"/>
            <p:cNvSpPr/>
            <p:nvPr/>
          </p:nvSpPr>
          <p:spPr>
            <a:xfrm>
              <a:off x="1211226" y="4765242"/>
              <a:ext cx="188111" cy="106334"/>
            </a:xfrm>
            <a:custGeom>
              <a:avLst/>
              <a:gdLst/>
              <a:ahLst/>
              <a:cxnLst/>
              <a:rect l="l" t="t" r="r" b="b"/>
              <a:pathLst>
                <a:path w="881" h="498" extrusionOk="0">
                  <a:moveTo>
                    <a:pt x="668" y="1"/>
                  </a:moveTo>
                  <a:lnTo>
                    <a:pt x="0" y="384"/>
                  </a:lnTo>
                  <a:lnTo>
                    <a:pt x="213" y="498"/>
                  </a:lnTo>
                  <a:lnTo>
                    <a:pt x="881" y="114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994;p53"/>
            <p:cNvSpPr/>
            <p:nvPr/>
          </p:nvSpPr>
          <p:spPr>
            <a:xfrm>
              <a:off x="1314356" y="4822893"/>
              <a:ext cx="181919" cy="106334"/>
            </a:xfrm>
            <a:custGeom>
              <a:avLst/>
              <a:gdLst/>
              <a:ahLst/>
              <a:cxnLst/>
              <a:rect l="l" t="t" r="r" b="b"/>
              <a:pathLst>
                <a:path w="852" h="498" extrusionOk="0">
                  <a:moveTo>
                    <a:pt x="639" y="0"/>
                  </a:moveTo>
                  <a:lnTo>
                    <a:pt x="0" y="369"/>
                  </a:lnTo>
                  <a:lnTo>
                    <a:pt x="199" y="497"/>
                  </a:lnTo>
                  <a:lnTo>
                    <a:pt x="852" y="114"/>
                  </a:lnTo>
                  <a:lnTo>
                    <a:pt x="6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995;p53"/>
            <p:cNvSpPr/>
            <p:nvPr/>
          </p:nvSpPr>
          <p:spPr>
            <a:xfrm>
              <a:off x="1411294" y="4880544"/>
              <a:ext cx="185122" cy="106334"/>
            </a:xfrm>
            <a:custGeom>
              <a:avLst/>
              <a:gdLst/>
              <a:ahLst/>
              <a:cxnLst/>
              <a:rect l="l" t="t" r="r" b="b"/>
              <a:pathLst>
                <a:path w="867" h="498" extrusionOk="0">
                  <a:moveTo>
                    <a:pt x="668" y="0"/>
                  </a:moveTo>
                  <a:lnTo>
                    <a:pt x="0" y="369"/>
                  </a:lnTo>
                  <a:lnTo>
                    <a:pt x="199" y="497"/>
                  </a:lnTo>
                  <a:lnTo>
                    <a:pt x="866" y="128"/>
                  </a:lnTo>
                  <a:lnTo>
                    <a:pt x="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996;p53"/>
            <p:cNvSpPr/>
            <p:nvPr/>
          </p:nvSpPr>
          <p:spPr>
            <a:xfrm>
              <a:off x="1511221" y="4937981"/>
              <a:ext cx="182133" cy="106334"/>
            </a:xfrm>
            <a:custGeom>
              <a:avLst/>
              <a:gdLst/>
              <a:ahLst/>
              <a:cxnLst/>
              <a:rect l="l" t="t" r="r" b="b"/>
              <a:pathLst>
                <a:path w="853" h="498" extrusionOk="0">
                  <a:moveTo>
                    <a:pt x="654" y="1"/>
                  </a:moveTo>
                  <a:lnTo>
                    <a:pt x="1" y="384"/>
                  </a:lnTo>
                  <a:lnTo>
                    <a:pt x="200" y="498"/>
                  </a:lnTo>
                  <a:lnTo>
                    <a:pt x="853" y="114"/>
                  </a:lnTo>
                  <a:lnTo>
                    <a:pt x="6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997;p53"/>
            <p:cNvSpPr/>
            <p:nvPr/>
          </p:nvSpPr>
          <p:spPr>
            <a:xfrm>
              <a:off x="1617340" y="4962322"/>
              <a:ext cx="242772" cy="142633"/>
            </a:xfrm>
            <a:custGeom>
              <a:avLst/>
              <a:gdLst/>
              <a:ahLst/>
              <a:cxnLst/>
              <a:rect l="l" t="t" r="r" b="b"/>
              <a:pathLst>
                <a:path w="1137" h="668" extrusionOk="0">
                  <a:moveTo>
                    <a:pt x="924" y="0"/>
                  </a:moveTo>
                  <a:lnTo>
                    <a:pt x="1" y="554"/>
                  </a:lnTo>
                  <a:lnTo>
                    <a:pt x="200" y="668"/>
                  </a:lnTo>
                  <a:lnTo>
                    <a:pt x="1137" y="114"/>
                  </a:lnTo>
                  <a:lnTo>
                    <a:pt x="92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AutoShape 8" descr="annies home: Bake a Pie on Pi Da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RS"/>
          </a:p>
        </p:txBody>
      </p:sp>
      <p:sp>
        <p:nvSpPr>
          <p:cNvPr id="5" name="AutoShape 10" descr="annies home: Bake a Pie on Pi Da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RS"/>
          </a:p>
        </p:txBody>
      </p:sp>
      <p:sp>
        <p:nvSpPr>
          <p:cNvPr id="6" name="AutoShape 12" descr="Pi Pie - Board Game Online Wiki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r-Latn-RS"/>
          </a:p>
        </p:txBody>
      </p:sp>
      <p:pic>
        <p:nvPicPr>
          <p:cNvPr id="2062" name="Picture 14" descr="Pi Day: Calendar, History, facts, when is date, things to do | Pi day, Pie  day activities, 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09081"/>
            <a:ext cx="2398926" cy="25702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" name="Google Shape;429;p43"/>
          <p:cNvGrpSpPr/>
          <p:nvPr/>
        </p:nvGrpSpPr>
        <p:grpSpPr>
          <a:xfrm>
            <a:off x="7243464" y="103297"/>
            <a:ext cx="843797" cy="1746884"/>
            <a:chOff x="2850550" y="3000525"/>
            <a:chExt cx="349300" cy="690850"/>
          </a:xfrm>
        </p:grpSpPr>
        <p:sp>
          <p:nvSpPr>
            <p:cNvPr id="45" name="Google Shape;430;p43"/>
            <p:cNvSpPr/>
            <p:nvPr/>
          </p:nvSpPr>
          <p:spPr>
            <a:xfrm>
              <a:off x="3198050" y="3247925"/>
              <a:ext cx="375" cy="2150"/>
            </a:xfrm>
            <a:custGeom>
              <a:avLst/>
              <a:gdLst/>
              <a:ahLst/>
              <a:cxnLst/>
              <a:rect l="l" t="t" r="r" b="b"/>
              <a:pathLst>
                <a:path w="15" h="86" extrusionOk="0">
                  <a:moveTo>
                    <a:pt x="15" y="1"/>
                  </a:moveTo>
                  <a:cubicBezTo>
                    <a:pt x="15" y="29"/>
                    <a:pt x="1" y="72"/>
                    <a:pt x="1" y="86"/>
                  </a:cubicBezTo>
                  <a:cubicBezTo>
                    <a:pt x="1" y="72"/>
                    <a:pt x="15" y="29"/>
                    <a:pt x="15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31;p43"/>
            <p:cNvSpPr/>
            <p:nvPr/>
          </p:nvSpPr>
          <p:spPr>
            <a:xfrm>
              <a:off x="3196625" y="3252900"/>
              <a:ext cx="1100" cy="2150"/>
            </a:xfrm>
            <a:custGeom>
              <a:avLst/>
              <a:gdLst/>
              <a:ahLst/>
              <a:cxnLst/>
              <a:rect l="l" t="t" r="r" b="b"/>
              <a:pathLst>
                <a:path w="44" h="86" extrusionOk="0">
                  <a:moveTo>
                    <a:pt x="43" y="1"/>
                  </a:moveTo>
                  <a:cubicBezTo>
                    <a:pt x="43" y="29"/>
                    <a:pt x="15" y="57"/>
                    <a:pt x="1" y="86"/>
                  </a:cubicBezTo>
                  <a:cubicBezTo>
                    <a:pt x="15" y="43"/>
                    <a:pt x="15" y="15"/>
                    <a:pt x="43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32;p43"/>
            <p:cNvSpPr/>
            <p:nvPr/>
          </p:nvSpPr>
          <p:spPr>
            <a:xfrm>
              <a:off x="3195200" y="3257150"/>
              <a:ext cx="1100" cy="2175"/>
            </a:xfrm>
            <a:custGeom>
              <a:avLst/>
              <a:gdLst/>
              <a:ahLst/>
              <a:cxnLst/>
              <a:rect l="l" t="t" r="r" b="b"/>
              <a:pathLst>
                <a:path w="44" h="87" extrusionOk="0">
                  <a:moveTo>
                    <a:pt x="44" y="1"/>
                  </a:moveTo>
                  <a:cubicBezTo>
                    <a:pt x="29" y="44"/>
                    <a:pt x="29" y="72"/>
                    <a:pt x="1" y="86"/>
                  </a:cubicBezTo>
                  <a:cubicBezTo>
                    <a:pt x="1" y="72"/>
                    <a:pt x="29" y="44"/>
                    <a:pt x="44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33;p43"/>
            <p:cNvSpPr/>
            <p:nvPr/>
          </p:nvSpPr>
          <p:spPr>
            <a:xfrm>
              <a:off x="3198400" y="3243325"/>
              <a:ext cx="375" cy="2150"/>
            </a:xfrm>
            <a:custGeom>
              <a:avLst/>
              <a:gdLst/>
              <a:ahLst/>
              <a:cxnLst/>
              <a:rect l="l" t="t" r="r" b="b"/>
              <a:pathLst>
                <a:path w="15" h="86" extrusionOk="0">
                  <a:moveTo>
                    <a:pt x="15" y="0"/>
                  </a:moveTo>
                  <a:cubicBezTo>
                    <a:pt x="15" y="43"/>
                    <a:pt x="15" y="71"/>
                    <a:pt x="1" y="85"/>
                  </a:cubicBezTo>
                  <a:cubicBezTo>
                    <a:pt x="15" y="57"/>
                    <a:pt x="15" y="29"/>
                    <a:pt x="15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34;p43"/>
            <p:cNvSpPr/>
            <p:nvPr/>
          </p:nvSpPr>
          <p:spPr>
            <a:xfrm>
              <a:off x="3178175" y="3283775"/>
              <a:ext cx="2150" cy="2150"/>
            </a:xfrm>
            <a:custGeom>
              <a:avLst/>
              <a:gdLst/>
              <a:ahLst/>
              <a:cxnLst/>
              <a:rect l="l" t="t" r="r" b="b"/>
              <a:pathLst>
                <a:path w="86" h="86" extrusionOk="0">
                  <a:moveTo>
                    <a:pt x="86" y="1"/>
                  </a:moveTo>
                  <a:lnTo>
                    <a:pt x="0" y="86"/>
                  </a:lnTo>
                  <a:cubicBezTo>
                    <a:pt x="15" y="58"/>
                    <a:pt x="43" y="43"/>
                    <a:pt x="86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435;p43"/>
            <p:cNvSpPr/>
            <p:nvPr/>
          </p:nvSpPr>
          <p:spPr>
            <a:xfrm>
              <a:off x="3182075" y="3279525"/>
              <a:ext cx="1800" cy="2150"/>
            </a:xfrm>
            <a:custGeom>
              <a:avLst/>
              <a:gdLst/>
              <a:ahLst/>
              <a:cxnLst/>
              <a:rect l="l" t="t" r="r" b="b"/>
              <a:pathLst>
                <a:path w="72" h="86" extrusionOk="0">
                  <a:moveTo>
                    <a:pt x="72" y="0"/>
                  </a:moveTo>
                  <a:cubicBezTo>
                    <a:pt x="57" y="29"/>
                    <a:pt x="15" y="43"/>
                    <a:pt x="1" y="86"/>
                  </a:cubicBezTo>
                  <a:cubicBezTo>
                    <a:pt x="15" y="57"/>
                    <a:pt x="29" y="29"/>
                    <a:pt x="72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436;p43"/>
            <p:cNvSpPr/>
            <p:nvPr/>
          </p:nvSpPr>
          <p:spPr>
            <a:xfrm>
              <a:off x="3185275" y="3275275"/>
              <a:ext cx="1800" cy="2500"/>
            </a:xfrm>
            <a:custGeom>
              <a:avLst/>
              <a:gdLst/>
              <a:ahLst/>
              <a:cxnLst/>
              <a:rect l="l" t="t" r="r" b="b"/>
              <a:pathLst>
                <a:path w="72" h="100" extrusionOk="0">
                  <a:moveTo>
                    <a:pt x="71" y="0"/>
                  </a:moveTo>
                  <a:cubicBezTo>
                    <a:pt x="43" y="43"/>
                    <a:pt x="15" y="57"/>
                    <a:pt x="0" y="99"/>
                  </a:cubicBezTo>
                  <a:cubicBezTo>
                    <a:pt x="15" y="57"/>
                    <a:pt x="43" y="28"/>
                    <a:pt x="71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437;p43"/>
            <p:cNvSpPr/>
            <p:nvPr/>
          </p:nvSpPr>
          <p:spPr>
            <a:xfrm>
              <a:off x="3188825" y="3271000"/>
              <a:ext cx="1075" cy="2150"/>
            </a:xfrm>
            <a:custGeom>
              <a:avLst/>
              <a:gdLst/>
              <a:ahLst/>
              <a:cxnLst/>
              <a:rect l="l" t="t" r="r" b="b"/>
              <a:pathLst>
                <a:path w="43" h="86" extrusionOk="0">
                  <a:moveTo>
                    <a:pt x="43" y="1"/>
                  </a:moveTo>
                  <a:cubicBezTo>
                    <a:pt x="29" y="29"/>
                    <a:pt x="15" y="43"/>
                    <a:pt x="0" y="86"/>
                  </a:cubicBezTo>
                  <a:cubicBezTo>
                    <a:pt x="0" y="43"/>
                    <a:pt x="15" y="15"/>
                    <a:pt x="43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38;p43"/>
            <p:cNvSpPr/>
            <p:nvPr/>
          </p:nvSpPr>
          <p:spPr>
            <a:xfrm>
              <a:off x="3193425" y="3261775"/>
              <a:ext cx="1100" cy="2150"/>
            </a:xfrm>
            <a:custGeom>
              <a:avLst/>
              <a:gdLst/>
              <a:ahLst/>
              <a:cxnLst/>
              <a:rect l="l" t="t" r="r" b="b"/>
              <a:pathLst>
                <a:path w="44" h="86" extrusionOk="0">
                  <a:moveTo>
                    <a:pt x="44" y="1"/>
                  </a:moveTo>
                  <a:cubicBezTo>
                    <a:pt x="29" y="29"/>
                    <a:pt x="1" y="57"/>
                    <a:pt x="1" y="86"/>
                  </a:cubicBezTo>
                  <a:cubicBezTo>
                    <a:pt x="1" y="57"/>
                    <a:pt x="29" y="29"/>
                    <a:pt x="44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39;p43"/>
            <p:cNvSpPr/>
            <p:nvPr/>
          </p:nvSpPr>
          <p:spPr>
            <a:xfrm>
              <a:off x="3190950" y="3266400"/>
              <a:ext cx="1450" cy="2500"/>
            </a:xfrm>
            <a:custGeom>
              <a:avLst/>
              <a:gdLst/>
              <a:ahLst/>
              <a:cxnLst/>
              <a:rect l="l" t="t" r="r" b="b"/>
              <a:pathLst>
                <a:path w="58" h="100" extrusionOk="0">
                  <a:moveTo>
                    <a:pt x="57" y="0"/>
                  </a:moveTo>
                  <a:cubicBezTo>
                    <a:pt x="29" y="43"/>
                    <a:pt x="15" y="71"/>
                    <a:pt x="1" y="99"/>
                  </a:cubicBezTo>
                  <a:cubicBezTo>
                    <a:pt x="15" y="57"/>
                    <a:pt x="29" y="28"/>
                    <a:pt x="57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40;p43"/>
            <p:cNvSpPr/>
            <p:nvPr/>
          </p:nvSpPr>
          <p:spPr>
            <a:xfrm>
              <a:off x="3167875" y="3224500"/>
              <a:ext cx="375" cy="2150"/>
            </a:xfrm>
            <a:custGeom>
              <a:avLst/>
              <a:gdLst/>
              <a:ahLst/>
              <a:cxnLst/>
              <a:rect l="l" t="t" r="r" b="b"/>
              <a:pathLst>
                <a:path w="15" h="86" extrusionOk="0">
                  <a:moveTo>
                    <a:pt x="15" y="86"/>
                  </a:moveTo>
                  <a:cubicBezTo>
                    <a:pt x="15" y="43"/>
                    <a:pt x="1" y="29"/>
                    <a:pt x="1" y="1"/>
                  </a:cubicBezTo>
                  <a:lnTo>
                    <a:pt x="1" y="1"/>
                  </a:lnTo>
                  <a:cubicBezTo>
                    <a:pt x="15" y="29"/>
                    <a:pt x="15" y="72"/>
                    <a:pt x="15" y="86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41;p43"/>
            <p:cNvSpPr/>
            <p:nvPr/>
          </p:nvSpPr>
          <p:spPr>
            <a:xfrm>
              <a:off x="3082700" y="3163450"/>
              <a:ext cx="46150" cy="17775"/>
            </a:xfrm>
            <a:custGeom>
              <a:avLst/>
              <a:gdLst/>
              <a:ahLst/>
              <a:cxnLst/>
              <a:rect l="l" t="t" r="r" b="b"/>
              <a:pathLst>
                <a:path w="1846" h="711" extrusionOk="0">
                  <a:moveTo>
                    <a:pt x="0" y="1"/>
                  </a:moveTo>
                  <a:lnTo>
                    <a:pt x="0" y="1"/>
                  </a:lnTo>
                  <a:cubicBezTo>
                    <a:pt x="668" y="171"/>
                    <a:pt x="1292" y="398"/>
                    <a:pt x="1846" y="711"/>
                  </a:cubicBezTo>
                  <a:cubicBezTo>
                    <a:pt x="1292" y="398"/>
                    <a:pt x="668" y="157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442;p43"/>
            <p:cNvSpPr/>
            <p:nvPr/>
          </p:nvSpPr>
          <p:spPr>
            <a:xfrm>
              <a:off x="3146950" y="3193975"/>
              <a:ext cx="1075" cy="750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0" y="1"/>
                  </a:moveTo>
                  <a:cubicBezTo>
                    <a:pt x="14" y="15"/>
                    <a:pt x="14" y="29"/>
                    <a:pt x="43" y="29"/>
                  </a:cubicBezTo>
                  <a:cubicBezTo>
                    <a:pt x="14" y="29"/>
                    <a:pt x="14" y="1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443;p43"/>
            <p:cNvSpPr/>
            <p:nvPr/>
          </p:nvSpPr>
          <p:spPr>
            <a:xfrm>
              <a:off x="3134525" y="3184750"/>
              <a:ext cx="1800" cy="1450"/>
            </a:xfrm>
            <a:custGeom>
              <a:avLst/>
              <a:gdLst/>
              <a:ahLst/>
              <a:cxnLst/>
              <a:rect l="l" t="t" r="r" b="b"/>
              <a:pathLst>
                <a:path w="72" h="58" extrusionOk="0">
                  <a:moveTo>
                    <a:pt x="0" y="1"/>
                  </a:moveTo>
                  <a:cubicBezTo>
                    <a:pt x="43" y="29"/>
                    <a:pt x="57" y="43"/>
                    <a:pt x="71" y="57"/>
                  </a:cubicBezTo>
                  <a:cubicBezTo>
                    <a:pt x="57" y="43"/>
                    <a:pt x="43" y="15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444;p43"/>
            <p:cNvSpPr/>
            <p:nvPr/>
          </p:nvSpPr>
          <p:spPr>
            <a:xfrm>
              <a:off x="3151550" y="3198250"/>
              <a:ext cx="1100" cy="1425"/>
            </a:xfrm>
            <a:custGeom>
              <a:avLst/>
              <a:gdLst/>
              <a:ahLst/>
              <a:cxnLst/>
              <a:rect l="l" t="t" r="r" b="b"/>
              <a:pathLst>
                <a:path w="44" h="57" extrusionOk="0">
                  <a:moveTo>
                    <a:pt x="43" y="57"/>
                  </a:moveTo>
                  <a:lnTo>
                    <a:pt x="43" y="57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445;p43"/>
            <p:cNvSpPr/>
            <p:nvPr/>
          </p:nvSpPr>
          <p:spPr>
            <a:xfrm>
              <a:off x="3159725" y="3208525"/>
              <a:ext cx="1075" cy="750"/>
            </a:xfrm>
            <a:custGeom>
              <a:avLst/>
              <a:gdLst/>
              <a:ahLst/>
              <a:cxnLst/>
              <a:rect l="l" t="t" r="r" b="b"/>
              <a:pathLst>
                <a:path w="43" h="30" extrusionOk="0">
                  <a:moveTo>
                    <a:pt x="0" y="1"/>
                  </a:moveTo>
                  <a:lnTo>
                    <a:pt x="43" y="29"/>
                  </a:lnTo>
                  <a:cubicBezTo>
                    <a:pt x="29" y="15"/>
                    <a:pt x="29" y="1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446;p43"/>
            <p:cNvSpPr/>
            <p:nvPr/>
          </p:nvSpPr>
          <p:spPr>
            <a:xfrm>
              <a:off x="3140900" y="3189375"/>
              <a:ext cx="1100" cy="725"/>
            </a:xfrm>
            <a:custGeom>
              <a:avLst/>
              <a:gdLst/>
              <a:ahLst/>
              <a:cxnLst/>
              <a:rect l="l" t="t" r="r" b="b"/>
              <a:pathLst>
                <a:path w="44" h="29" extrusionOk="0">
                  <a:moveTo>
                    <a:pt x="43" y="29"/>
                  </a:moveTo>
                  <a:lnTo>
                    <a:pt x="43" y="29"/>
                  </a:lnTo>
                  <a:cubicBezTo>
                    <a:pt x="29" y="14"/>
                    <a:pt x="15" y="0"/>
                    <a:pt x="1" y="0"/>
                  </a:cubicBezTo>
                  <a:lnTo>
                    <a:pt x="1" y="0"/>
                  </a:lnTo>
                  <a:cubicBezTo>
                    <a:pt x="15" y="0"/>
                    <a:pt x="29" y="14"/>
                    <a:pt x="43" y="29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447;p43"/>
            <p:cNvSpPr/>
            <p:nvPr/>
          </p:nvSpPr>
          <p:spPr>
            <a:xfrm>
              <a:off x="3167525" y="3223450"/>
              <a:ext cx="375" cy="1425"/>
            </a:xfrm>
            <a:custGeom>
              <a:avLst/>
              <a:gdLst/>
              <a:ahLst/>
              <a:cxnLst/>
              <a:rect l="l" t="t" r="r" b="b"/>
              <a:pathLst>
                <a:path w="15" h="57" extrusionOk="0">
                  <a:moveTo>
                    <a:pt x="15" y="57"/>
                  </a:moveTo>
                  <a:lnTo>
                    <a:pt x="15" y="57"/>
                  </a:lnTo>
                  <a:cubicBezTo>
                    <a:pt x="15" y="43"/>
                    <a:pt x="1" y="14"/>
                    <a:pt x="1" y="0"/>
                  </a:cubicBezTo>
                  <a:lnTo>
                    <a:pt x="1" y="0"/>
                  </a:lnTo>
                  <a:cubicBezTo>
                    <a:pt x="15" y="14"/>
                    <a:pt x="15" y="43"/>
                    <a:pt x="15" y="57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448;p43"/>
            <p:cNvSpPr/>
            <p:nvPr/>
          </p:nvSpPr>
          <p:spPr>
            <a:xfrm>
              <a:off x="2903800" y="3302600"/>
              <a:ext cx="2150" cy="1075"/>
            </a:xfrm>
            <a:custGeom>
              <a:avLst/>
              <a:gdLst/>
              <a:ahLst/>
              <a:cxnLst/>
              <a:rect l="l" t="t" r="r" b="b"/>
              <a:pathLst>
                <a:path w="86" h="43" extrusionOk="0">
                  <a:moveTo>
                    <a:pt x="86" y="43"/>
                  </a:moveTo>
                  <a:cubicBezTo>
                    <a:pt x="57" y="29"/>
                    <a:pt x="43" y="14"/>
                    <a:pt x="0" y="0"/>
                  </a:cubicBezTo>
                  <a:cubicBezTo>
                    <a:pt x="43" y="14"/>
                    <a:pt x="57" y="29"/>
                    <a:pt x="86" y="43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449;p43"/>
            <p:cNvSpPr/>
            <p:nvPr/>
          </p:nvSpPr>
          <p:spPr>
            <a:xfrm>
              <a:off x="3157950" y="3299750"/>
              <a:ext cx="3575" cy="2875"/>
            </a:xfrm>
            <a:custGeom>
              <a:avLst/>
              <a:gdLst/>
              <a:ahLst/>
              <a:cxnLst/>
              <a:rect l="l" t="t" r="r" b="b"/>
              <a:pathLst>
                <a:path w="143" h="115" extrusionOk="0">
                  <a:moveTo>
                    <a:pt x="142" y="1"/>
                  </a:moveTo>
                  <a:cubicBezTo>
                    <a:pt x="100" y="43"/>
                    <a:pt x="43" y="72"/>
                    <a:pt x="0" y="114"/>
                  </a:cubicBezTo>
                  <a:cubicBezTo>
                    <a:pt x="43" y="72"/>
                    <a:pt x="100" y="43"/>
                    <a:pt x="142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450;p43"/>
            <p:cNvSpPr/>
            <p:nvPr/>
          </p:nvSpPr>
          <p:spPr>
            <a:xfrm>
              <a:off x="3150500" y="3303650"/>
              <a:ext cx="5700" cy="3575"/>
            </a:xfrm>
            <a:custGeom>
              <a:avLst/>
              <a:gdLst/>
              <a:ahLst/>
              <a:cxnLst/>
              <a:rect l="l" t="t" r="r" b="b"/>
              <a:pathLst>
                <a:path w="228" h="143" extrusionOk="0">
                  <a:moveTo>
                    <a:pt x="227" y="1"/>
                  </a:moveTo>
                  <a:lnTo>
                    <a:pt x="227" y="1"/>
                  </a:lnTo>
                  <a:cubicBezTo>
                    <a:pt x="142" y="58"/>
                    <a:pt x="71" y="100"/>
                    <a:pt x="0" y="143"/>
                  </a:cubicBezTo>
                  <a:cubicBezTo>
                    <a:pt x="71" y="114"/>
                    <a:pt x="156" y="58"/>
                    <a:pt x="227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451;p43"/>
            <p:cNvSpPr/>
            <p:nvPr/>
          </p:nvSpPr>
          <p:spPr>
            <a:xfrm>
              <a:off x="2898125" y="3297975"/>
              <a:ext cx="2150" cy="1800"/>
            </a:xfrm>
            <a:custGeom>
              <a:avLst/>
              <a:gdLst/>
              <a:ahLst/>
              <a:cxnLst/>
              <a:rect l="l" t="t" r="r" b="b"/>
              <a:pathLst>
                <a:path w="86" h="72" extrusionOk="0">
                  <a:moveTo>
                    <a:pt x="85" y="72"/>
                  </a:moveTo>
                  <a:cubicBezTo>
                    <a:pt x="43" y="57"/>
                    <a:pt x="29" y="29"/>
                    <a:pt x="0" y="1"/>
                  </a:cubicBezTo>
                  <a:cubicBezTo>
                    <a:pt x="29" y="29"/>
                    <a:pt x="43" y="57"/>
                    <a:pt x="85" y="72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452;p43"/>
            <p:cNvSpPr/>
            <p:nvPr/>
          </p:nvSpPr>
          <p:spPr>
            <a:xfrm>
              <a:off x="2892800" y="3294425"/>
              <a:ext cx="2150" cy="1800"/>
            </a:xfrm>
            <a:custGeom>
              <a:avLst/>
              <a:gdLst/>
              <a:ahLst/>
              <a:cxnLst/>
              <a:rect l="l" t="t" r="r" b="b"/>
              <a:pathLst>
                <a:path w="86" h="72" extrusionOk="0">
                  <a:moveTo>
                    <a:pt x="0" y="1"/>
                  </a:moveTo>
                  <a:lnTo>
                    <a:pt x="0" y="1"/>
                  </a:lnTo>
                  <a:cubicBezTo>
                    <a:pt x="29" y="15"/>
                    <a:pt x="43" y="58"/>
                    <a:pt x="85" y="72"/>
                  </a:cubicBezTo>
                  <a:cubicBezTo>
                    <a:pt x="57" y="43"/>
                    <a:pt x="29" y="15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453;p43"/>
            <p:cNvSpPr/>
            <p:nvPr/>
          </p:nvSpPr>
          <p:spPr>
            <a:xfrm>
              <a:off x="3168950" y="3293725"/>
              <a:ext cx="1075" cy="725"/>
            </a:xfrm>
            <a:custGeom>
              <a:avLst/>
              <a:gdLst/>
              <a:ahLst/>
              <a:cxnLst/>
              <a:rect l="l" t="t" r="r" b="b"/>
              <a:pathLst>
                <a:path w="43" h="29" extrusionOk="0">
                  <a:moveTo>
                    <a:pt x="43" y="0"/>
                  </a:moveTo>
                  <a:lnTo>
                    <a:pt x="22" y="15"/>
                  </a:lnTo>
                  <a:cubicBezTo>
                    <a:pt x="29" y="11"/>
                    <a:pt x="36" y="7"/>
                    <a:pt x="43" y="0"/>
                  </a:cubicBezTo>
                  <a:close/>
                  <a:moveTo>
                    <a:pt x="22" y="15"/>
                  </a:moveTo>
                  <a:cubicBezTo>
                    <a:pt x="15" y="18"/>
                    <a:pt x="7" y="22"/>
                    <a:pt x="0" y="29"/>
                  </a:cubicBezTo>
                  <a:lnTo>
                    <a:pt x="22" y="15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454;p43"/>
            <p:cNvSpPr/>
            <p:nvPr/>
          </p:nvSpPr>
          <p:spPr>
            <a:xfrm>
              <a:off x="3163975" y="3296200"/>
              <a:ext cx="2875" cy="2150"/>
            </a:xfrm>
            <a:custGeom>
              <a:avLst/>
              <a:gdLst/>
              <a:ahLst/>
              <a:cxnLst/>
              <a:rect l="l" t="t" r="r" b="b"/>
              <a:pathLst>
                <a:path w="115" h="86" extrusionOk="0">
                  <a:moveTo>
                    <a:pt x="114" y="1"/>
                  </a:moveTo>
                  <a:lnTo>
                    <a:pt x="114" y="1"/>
                  </a:lnTo>
                  <a:cubicBezTo>
                    <a:pt x="86" y="15"/>
                    <a:pt x="29" y="58"/>
                    <a:pt x="1" y="86"/>
                  </a:cubicBezTo>
                  <a:cubicBezTo>
                    <a:pt x="29" y="58"/>
                    <a:pt x="86" y="43"/>
                    <a:pt x="114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455;p43"/>
            <p:cNvSpPr/>
            <p:nvPr/>
          </p:nvSpPr>
          <p:spPr>
            <a:xfrm>
              <a:off x="2862275" y="3139675"/>
              <a:ext cx="337575" cy="194525"/>
            </a:xfrm>
            <a:custGeom>
              <a:avLst/>
              <a:gdLst/>
              <a:ahLst/>
              <a:cxnLst/>
              <a:rect l="l" t="t" r="r" b="b"/>
              <a:pathLst>
                <a:path w="13503" h="7781" extrusionOk="0">
                  <a:moveTo>
                    <a:pt x="6723" y="728"/>
                  </a:moveTo>
                  <a:cubicBezTo>
                    <a:pt x="6900" y="728"/>
                    <a:pt x="7078" y="732"/>
                    <a:pt x="7255" y="739"/>
                  </a:cubicBezTo>
                  <a:cubicBezTo>
                    <a:pt x="7781" y="781"/>
                    <a:pt x="8320" y="852"/>
                    <a:pt x="8817" y="952"/>
                  </a:cubicBezTo>
                  <a:cubicBezTo>
                    <a:pt x="9485" y="1108"/>
                    <a:pt x="10109" y="1349"/>
                    <a:pt x="10663" y="1662"/>
                  </a:cubicBezTo>
                  <a:cubicBezTo>
                    <a:pt x="10748" y="1718"/>
                    <a:pt x="10819" y="1775"/>
                    <a:pt x="10904" y="1804"/>
                  </a:cubicBezTo>
                  <a:cubicBezTo>
                    <a:pt x="10933" y="1818"/>
                    <a:pt x="10947" y="1846"/>
                    <a:pt x="10975" y="1846"/>
                  </a:cubicBezTo>
                  <a:cubicBezTo>
                    <a:pt x="11032" y="1875"/>
                    <a:pt x="11089" y="1917"/>
                    <a:pt x="11131" y="1974"/>
                  </a:cubicBezTo>
                  <a:cubicBezTo>
                    <a:pt x="11160" y="1988"/>
                    <a:pt x="11174" y="2002"/>
                    <a:pt x="11188" y="2002"/>
                  </a:cubicBezTo>
                  <a:cubicBezTo>
                    <a:pt x="11259" y="2059"/>
                    <a:pt x="11330" y="2116"/>
                    <a:pt x="11387" y="2158"/>
                  </a:cubicBezTo>
                  <a:cubicBezTo>
                    <a:pt x="11401" y="2158"/>
                    <a:pt x="11401" y="2187"/>
                    <a:pt x="11430" y="2187"/>
                  </a:cubicBezTo>
                  <a:cubicBezTo>
                    <a:pt x="11472" y="2229"/>
                    <a:pt x="11529" y="2272"/>
                    <a:pt x="11557" y="2329"/>
                  </a:cubicBezTo>
                  <a:lnTo>
                    <a:pt x="11614" y="2371"/>
                  </a:lnTo>
                  <a:lnTo>
                    <a:pt x="11671" y="2428"/>
                  </a:lnTo>
                  <a:cubicBezTo>
                    <a:pt x="11699" y="2485"/>
                    <a:pt x="11756" y="2513"/>
                    <a:pt x="11799" y="2570"/>
                  </a:cubicBezTo>
                  <a:cubicBezTo>
                    <a:pt x="11827" y="2627"/>
                    <a:pt x="11884" y="2670"/>
                    <a:pt x="11912" y="2726"/>
                  </a:cubicBezTo>
                  <a:cubicBezTo>
                    <a:pt x="11941" y="2741"/>
                    <a:pt x="11941" y="2769"/>
                    <a:pt x="11941" y="2769"/>
                  </a:cubicBezTo>
                  <a:cubicBezTo>
                    <a:pt x="11955" y="2797"/>
                    <a:pt x="11969" y="2812"/>
                    <a:pt x="11983" y="2854"/>
                  </a:cubicBezTo>
                  <a:cubicBezTo>
                    <a:pt x="12040" y="2954"/>
                    <a:pt x="12097" y="3053"/>
                    <a:pt x="12154" y="3152"/>
                  </a:cubicBezTo>
                  <a:cubicBezTo>
                    <a:pt x="12168" y="3209"/>
                    <a:pt x="12196" y="3266"/>
                    <a:pt x="12225" y="3337"/>
                  </a:cubicBezTo>
                  <a:cubicBezTo>
                    <a:pt x="12225" y="3351"/>
                    <a:pt x="12239" y="3365"/>
                    <a:pt x="12239" y="3380"/>
                  </a:cubicBezTo>
                  <a:cubicBezTo>
                    <a:pt x="12239" y="3422"/>
                    <a:pt x="12253" y="3436"/>
                    <a:pt x="12253" y="3479"/>
                  </a:cubicBezTo>
                  <a:cubicBezTo>
                    <a:pt x="12509" y="4444"/>
                    <a:pt x="11983" y="5481"/>
                    <a:pt x="10691" y="6219"/>
                  </a:cubicBezTo>
                  <a:cubicBezTo>
                    <a:pt x="9612" y="6851"/>
                    <a:pt x="8189" y="7167"/>
                    <a:pt x="6762" y="7167"/>
                  </a:cubicBezTo>
                  <a:cubicBezTo>
                    <a:pt x="5335" y="7167"/>
                    <a:pt x="3905" y="6851"/>
                    <a:pt x="2811" y="6219"/>
                  </a:cubicBezTo>
                  <a:cubicBezTo>
                    <a:pt x="611" y="4970"/>
                    <a:pt x="611" y="2925"/>
                    <a:pt x="2783" y="1662"/>
                  </a:cubicBezTo>
                  <a:cubicBezTo>
                    <a:pt x="3195" y="1434"/>
                    <a:pt x="3649" y="1236"/>
                    <a:pt x="4132" y="1094"/>
                  </a:cubicBezTo>
                  <a:cubicBezTo>
                    <a:pt x="4444" y="994"/>
                    <a:pt x="4785" y="923"/>
                    <a:pt x="5140" y="866"/>
                  </a:cubicBezTo>
                  <a:cubicBezTo>
                    <a:pt x="5481" y="810"/>
                    <a:pt x="5836" y="753"/>
                    <a:pt x="6191" y="739"/>
                  </a:cubicBezTo>
                  <a:cubicBezTo>
                    <a:pt x="6368" y="732"/>
                    <a:pt x="6546" y="728"/>
                    <a:pt x="6723" y="728"/>
                  </a:cubicBezTo>
                  <a:close/>
                  <a:moveTo>
                    <a:pt x="6703" y="0"/>
                  </a:moveTo>
                  <a:cubicBezTo>
                    <a:pt x="4980" y="0"/>
                    <a:pt x="3259" y="384"/>
                    <a:pt x="1945" y="1150"/>
                  </a:cubicBezTo>
                  <a:cubicBezTo>
                    <a:pt x="639" y="1917"/>
                    <a:pt x="0" y="2911"/>
                    <a:pt x="0" y="3905"/>
                  </a:cubicBezTo>
                  <a:lnTo>
                    <a:pt x="0" y="4033"/>
                  </a:lnTo>
                  <a:lnTo>
                    <a:pt x="0" y="4118"/>
                  </a:lnTo>
                  <a:cubicBezTo>
                    <a:pt x="0" y="4146"/>
                    <a:pt x="0" y="4189"/>
                    <a:pt x="14" y="4203"/>
                  </a:cubicBezTo>
                  <a:cubicBezTo>
                    <a:pt x="14" y="4246"/>
                    <a:pt x="14" y="4260"/>
                    <a:pt x="29" y="4288"/>
                  </a:cubicBezTo>
                  <a:cubicBezTo>
                    <a:pt x="29" y="4331"/>
                    <a:pt x="43" y="4359"/>
                    <a:pt x="43" y="4388"/>
                  </a:cubicBezTo>
                  <a:cubicBezTo>
                    <a:pt x="43" y="4416"/>
                    <a:pt x="71" y="4430"/>
                    <a:pt x="71" y="4473"/>
                  </a:cubicBezTo>
                  <a:cubicBezTo>
                    <a:pt x="71" y="4501"/>
                    <a:pt x="85" y="4544"/>
                    <a:pt x="100" y="4558"/>
                  </a:cubicBezTo>
                  <a:cubicBezTo>
                    <a:pt x="100" y="4601"/>
                    <a:pt x="114" y="4615"/>
                    <a:pt x="142" y="4643"/>
                  </a:cubicBezTo>
                  <a:cubicBezTo>
                    <a:pt x="156" y="4686"/>
                    <a:pt x="156" y="4714"/>
                    <a:pt x="171" y="4743"/>
                  </a:cubicBezTo>
                  <a:cubicBezTo>
                    <a:pt x="185" y="4771"/>
                    <a:pt x="185" y="4785"/>
                    <a:pt x="213" y="4828"/>
                  </a:cubicBezTo>
                  <a:cubicBezTo>
                    <a:pt x="227" y="4856"/>
                    <a:pt x="242" y="4899"/>
                    <a:pt x="242" y="4913"/>
                  </a:cubicBezTo>
                  <a:cubicBezTo>
                    <a:pt x="256" y="4955"/>
                    <a:pt x="256" y="4970"/>
                    <a:pt x="284" y="4998"/>
                  </a:cubicBezTo>
                  <a:cubicBezTo>
                    <a:pt x="298" y="5041"/>
                    <a:pt x="313" y="5069"/>
                    <a:pt x="327" y="5097"/>
                  </a:cubicBezTo>
                  <a:cubicBezTo>
                    <a:pt x="355" y="5126"/>
                    <a:pt x="369" y="5140"/>
                    <a:pt x="384" y="5183"/>
                  </a:cubicBezTo>
                  <a:cubicBezTo>
                    <a:pt x="398" y="5211"/>
                    <a:pt x="426" y="5254"/>
                    <a:pt x="440" y="5268"/>
                  </a:cubicBezTo>
                  <a:cubicBezTo>
                    <a:pt x="455" y="5310"/>
                    <a:pt x="469" y="5325"/>
                    <a:pt x="497" y="5353"/>
                  </a:cubicBezTo>
                  <a:cubicBezTo>
                    <a:pt x="511" y="5396"/>
                    <a:pt x="540" y="5410"/>
                    <a:pt x="568" y="5452"/>
                  </a:cubicBezTo>
                  <a:cubicBezTo>
                    <a:pt x="582" y="5481"/>
                    <a:pt x="597" y="5495"/>
                    <a:pt x="639" y="5538"/>
                  </a:cubicBezTo>
                  <a:cubicBezTo>
                    <a:pt x="653" y="5566"/>
                    <a:pt x="682" y="5594"/>
                    <a:pt x="710" y="5623"/>
                  </a:cubicBezTo>
                  <a:cubicBezTo>
                    <a:pt x="724" y="5665"/>
                    <a:pt x="753" y="5680"/>
                    <a:pt x="781" y="5708"/>
                  </a:cubicBezTo>
                  <a:lnTo>
                    <a:pt x="866" y="5807"/>
                  </a:lnTo>
                  <a:lnTo>
                    <a:pt x="937" y="5878"/>
                  </a:lnTo>
                  <a:cubicBezTo>
                    <a:pt x="966" y="5907"/>
                    <a:pt x="1008" y="5921"/>
                    <a:pt x="1022" y="5964"/>
                  </a:cubicBezTo>
                  <a:cubicBezTo>
                    <a:pt x="1065" y="5978"/>
                    <a:pt x="1079" y="6006"/>
                    <a:pt x="1108" y="6035"/>
                  </a:cubicBezTo>
                  <a:cubicBezTo>
                    <a:pt x="1150" y="6063"/>
                    <a:pt x="1179" y="6077"/>
                    <a:pt x="1221" y="6120"/>
                  </a:cubicBezTo>
                  <a:cubicBezTo>
                    <a:pt x="1250" y="6134"/>
                    <a:pt x="1278" y="6177"/>
                    <a:pt x="1306" y="6191"/>
                  </a:cubicBezTo>
                  <a:cubicBezTo>
                    <a:pt x="1349" y="6233"/>
                    <a:pt x="1392" y="6262"/>
                    <a:pt x="1434" y="6276"/>
                  </a:cubicBezTo>
                  <a:cubicBezTo>
                    <a:pt x="1463" y="6304"/>
                    <a:pt x="1491" y="6319"/>
                    <a:pt x="1519" y="6347"/>
                  </a:cubicBezTo>
                  <a:cubicBezTo>
                    <a:pt x="1576" y="6389"/>
                    <a:pt x="1605" y="6418"/>
                    <a:pt x="1661" y="6432"/>
                  </a:cubicBezTo>
                  <a:cubicBezTo>
                    <a:pt x="1704" y="6460"/>
                    <a:pt x="1718" y="6475"/>
                    <a:pt x="1747" y="6489"/>
                  </a:cubicBezTo>
                  <a:cubicBezTo>
                    <a:pt x="1818" y="6546"/>
                    <a:pt x="1917" y="6602"/>
                    <a:pt x="2002" y="6631"/>
                  </a:cubicBezTo>
                  <a:cubicBezTo>
                    <a:pt x="3323" y="7398"/>
                    <a:pt x="5048" y="7781"/>
                    <a:pt x="6771" y="7781"/>
                  </a:cubicBezTo>
                  <a:cubicBezTo>
                    <a:pt x="8494" y="7781"/>
                    <a:pt x="10216" y="7398"/>
                    <a:pt x="11529" y="6631"/>
                  </a:cubicBezTo>
                  <a:cubicBezTo>
                    <a:pt x="11614" y="6574"/>
                    <a:pt x="11685" y="6546"/>
                    <a:pt x="11756" y="6489"/>
                  </a:cubicBezTo>
                  <a:cubicBezTo>
                    <a:pt x="11785" y="6475"/>
                    <a:pt x="11813" y="6460"/>
                    <a:pt x="11827" y="6432"/>
                  </a:cubicBezTo>
                  <a:cubicBezTo>
                    <a:pt x="11884" y="6404"/>
                    <a:pt x="11941" y="6361"/>
                    <a:pt x="11969" y="6333"/>
                  </a:cubicBezTo>
                  <a:cubicBezTo>
                    <a:pt x="12012" y="6319"/>
                    <a:pt x="12026" y="6290"/>
                    <a:pt x="12069" y="6262"/>
                  </a:cubicBezTo>
                  <a:cubicBezTo>
                    <a:pt x="12097" y="6219"/>
                    <a:pt x="12154" y="6205"/>
                    <a:pt x="12182" y="6177"/>
                  </a:cubicBezTo>
                  <a:cubicBezTo>
                    <a:pt x="12225" y="6148"/>
                    <a:pt x="12239" y="6120"/>
                    <a:pt x="12282" y="6106"/>
                  </a:cubicBezTo>
                  <a:lnTo>
                    <a:pt x="12310" y="6063"/>
                  </a:lnTo>
                  <a:cubicBezTo>
                    <a:pt x="12324" y="6049"/>
                    <a:pt x="12367" y="6035"/>
                    <a:pt x="12381" y="6006"/>
                  </a:cubicBezTo>
                  <a:cubicBezTo>
                    <a:pt x="12424" y="5992"/>
                    <a:pt x="12438" y="5964"/>
                    <a:pt x="12452" y="5949"/>
                  </a:cubicBezTo>
                  <a:cubicBezTo>
                    <a:pt x="12494" y="5907"/>
                    <a:pt x="12523" y="5893"/>
                    <a:pt x="12565" y="5850"/>
                  </a:cubicBezTo>
                  <a:lnTo>
                    <a:pt x="12636" y="5779"/>
                  </a:lnTo>
                  <a:lnTo>
                    <a:pt x="12722" y="5694"/>
                  </a:lnTo>
                  <a:cubicBezTo>
                    <a:pt x="12736" y="5651"/>
                    <a:pt x="12778" y="5637"/>
                    <a:pt x="12793" y="5609"/>
                  </a:cubicBezTo>
                  <a:cubicBezTo>
                    <a:pt x="12807" y="5566"/>
                    <a:pt x="12849" y="5552"/>
                    <a:pt x="12864" y="5523"/>
                  </a:cubicBezTo>
                  <a:cubicBezTo>
                    <a:pt x="12878" y="5481"/>
                    <a:pt x="12892" y="5467"/>
                    <a:pt x="12920" y="5424"/>
                  </a:cubicBezTo>
                  <a:cubicBezTo>
                    <a:pt x="12935" y="5396"/>
                    <a:pt x="12963" y="5381"/>
                    <a:pt x="12977" y="5339"/>
                  </a:cubicBezTo>
                  <a:cubicBezTo>
                    <a:pt x="13006" y="5296"/>
                    <a:pt x="13020" y="5282"/>
                    <a:pt x="13034" y="5254"/>
                  </a:cubicBezTo>
                  <a:cubicBezTo>
                    <a:pt x="13048" y="5211"/>
                    <a:pt x="13077" y="5197"/>
                    <a:pt x="13091" y="5168"/>
                  </a:cubicBezTo>
                  <a:cubicBezTo>
                    <a:pt x="13105" y="5126"/>
                    <a:pt x="13119" y="5112"/>
                    <a:pt x="13148" y="5069"/>
                  </a:cubicBezTo>
                  <a:cubicBezTo>
                    <a:pt x="13162" y="5041"/>
                    <a:pt x="13176" y="5026"/>
                    <a:pt x="13190" y="4984"/>
                  </a:cubicBezTo>
                  <a:cubicBezTo>
                    <a:pt x="13219" y="4941"/>
                    <a:pt x="13233" y="4927"/>
                    <a:pt x="13233" y="4899"/>
                  </a:cubicBezTo>
                  <a:cubicBezTo>
                    <a:pt x="13247" y="4856"/>
                    <a:pt x="13261" y="4828"/>
                    <a:pt x="13261" y="4814"/>
                  </a:cubicBezTo>
                  <a:cubicBezTo>
                    <a:pt x="13290" y="4771"/>
                    <a:pt x="13290" y="4757"/>
                    <a:pt x="13304" y="4714"/>
                  </a:cubicBezTo>
                  <a:cubicBezTo>
                    <a:pt x="13318" y="4686"/>
                    <a:pt x="13318" y="4643"/>
                    <a:pt x="13332" y="4629"/>
                  </a:cubicBezTo>
                  <a:cubicBezTo>
                    <a:pt x="13361" y="4586"/>
                    <a:pt x="13361" y="4572"/>
                    <a:pt x="13361" y="4544"/>
                  </a:cubicBezTo>
                  <a:cubicBezTo>
                    <a:pt x="13375" y="4501"/>
                    <a:pt x="13375" y="4473"/>
                    <a:pt x="13389" y="4459"/>
                  </a:cubicBezTo>
                  <a:cubicBezTo>
                    <a:pt x="13389" y="4416"/>
                    <a:pt x="13417" y="4402"/>
                    <a:pt x="13417" y="4359"/>
                  </a:cubicBezTo>
                  <a:cubicBezTo>
                    <a:pt x="13417" y="4331"/>
                    <a:pt x="13432" y="4288"/>
                    <a:pt x="13432" y="4274"/>
                  </a:cubicBezTo>
                  <a:cubicBezTo>
                    <a:pt x="13432" y="4231"/>
                    <a:pt x="13432" y="4217"/>
                    <a:pt x="13446" y="4189"/>
                  </a:cubicBezTo>
                  <a:cubicBezTo>
                    <a:pt x="13446" y="4146"/>
                    <a:pt x="13446" y="4118"/>
                    <a:pt x="13460" y="4104"/>
                  </a:cubicBezTo>
                  <a:lnTo>
                    <a:pt x="13460" y="4004"/>
                  </a:lnTo>
                  <a:cubicBezTo>
                    <a:pt x="13503" y="2982"/>
                    <a:pt x="12849" y="1931"/>
                    <a:pt x="11472" y="1150"/>
                  </a:cubicBezTo>
                  <a:cubicBezTo>
                    <a:pt x="10152" y="384"/>
                    <a:pt x="8427" y="0"/>
                    <a:pt x="6703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456;p43"/>
            <p:cNvSpPr/>
            <p:nvPr/>
          </p:nvSpPr>
          <p:spPr>
            <a:xfrm>
              <a:off x="2877525" y="3157500"/>
              <a:ext cx="297125" cy="161450"/>
            </a:xfrm>
            <a:custGeom>
              <a:avLst/>
              <a:gdLst/>
              <a:ahLst/>
              <a:cxnLst/>
              <a:rect l="l" t="t" r="r" b="b"/>
              <a:pathLst>
                <a:path w="11885" h="6458" extrusionOk="0">
                  <a:moveTo>
                    <a:pt x="6099" y="1"/>
                  </a:moveTo>
                  <a:cubicBezTo>
                    <a:pt x="5921" y="1"/>
                    <a:pt x="5744" y="4"/>
                    <a:pt x="5566" y="11"/>
                  </a:cubicBezTo>
                  <a:cubicBezTo>
                    <a:pt x="5211" y="26"/>
                    <a:pt x="4856" y="68"/>
                    <a:pt x="4516" y="139"/>
                  </a:cubicBezTo>
                  <a:cubicBezTo>
                    <a:pt x="4331" y="168"/>
                    <a:pt x="4175" y="210"/>
                    <a:pt x="4005" y="239"/>
                  </a:cubicBezTo>
                  <a:cubicBezTo>
                    <a:pt x="3834" y="281"/>
                    <a:pt x="3664" y="338"/>
                    <a:pt x="3508" y="366"/>
                  </a:cubicBezTo>
                  <a:cubicBezTo>
                    <a:pt x="3025" y="508"/>
                    <a:pt x="2556" y="707"/>
                    <a:pt x="2159" y="934"/>
                  </a:cubicBezTo>
                  <a:cubicBezTo>
                    <a:pt x="1" y="2212"/>
                    <a:pt x="1" y="4257"/>
                    <a:pt x="2187" y="5520"/>
                  </a:cubicBezTo>
                  <a:cubicBezTo>
                    <a:pt x="3280" y="6145"/>
                    <a:pt x="4711" y="6457"/>
                    <a:pt x="6138" y="6457"/>
                  </a:cubicBezTo>
                  <a:cubicBezTo>
                    <a:pt x="7565" y="6457"/>
                    <a:pt x="8988" y="6145"/>
                    <a:pt x="10067" y="5520"/>
                  </a:cubicBezTo>
                  <a:cubicBezTo>
                    <a:pt x="11359" y="4768"/>
                    <a:pt x="11884" y="3746"/>
                    <a:pt x="11629" y="2766"/>
                  </a:cubicBezTo>
                  <a:cubicBezTo>
                    <a:pt x="11629" y="2723"/>
                    <a:pt x="11615" y="2709"/>
                    <a:pt x="11615" y="2681"/>
                  </a:cubicBezTo>
                  <a:cubicBezTo>
                    <a:pt x="11615" y="2652"/>
                    <a:pt x="11601" y="2638"/>
                    <a:pt x="11601" y="2624"/>
                  </a:cubicBezTo>
                  <a:cubicBezTo>
                    <a:pt x="11572" y="2567"/>
                    <a:pt x="11558" y="2510"/>
                    <a:pt x="11530" y="2439"/>
                  </a:cubicBezTo>
                  <a:cubicBezTo>
                    <a:pt x="11487" y="2340"/>
                    <a:pt x="11430" y="2255"/>
                    <a:pt x="11359" y="2141"/>
                  </a:cubicBezTo>
                  <a:cubicBezTo>
                    <a:pt x="11345" y="2099"/>
                    <a:pt x="11331" y="2084"/>
                    <a:pt x="11317" y="2056"/>
                  </a:cubicBezTo>
                  <a:cubicBezTo>
                    <a:pt x="11288" y="2042"/>
                    <a:pt x="11288" y="2013"/>
                    <a:pt x="11274" y="2013"/>
                  </a:cubicBezTo>
                  <a:cubicBezTo>
                    <a:pt x="11246" y="1971"/>
                    <a:pt x="11203" y="1914"/>
                    <a:pt x="11146" y="1857"/>
                  </a:cubicBezTo>
                  <a:cubicBezTo>
                    <a:pt x="11118" y="1800"/>
                    <a:pt x="11075" y="1772"/>
                    <a:pt x="11018" y="1715"/>
                  </a:cubicBezTo>
                  <a:lnTo>
                    <a:pt x="10976" y="1658"/>
                  </a:lnTo>
                  <a:lnTo>
                    <a:pt x="10919" y="1616"/>
                  </a:lnTo>
                  <a:lnTo>
                    <a:pt x="10777" y="1474"/>
                  </a:lnTo>
                  <a:cubicBezTo>
                    <a:pt x="10763" y="1474"/>
                    <a:pt x="10763" y="1445"/>
                    <a:pt x="10749" y="1445"/>
                  </a:cubicBezTo>
                  <a:cubicBezTo>
                    <a:pt x="10692" y="1403"/>
                    <a:pt x="10621" y="1346"/>
                    <a:pt x="10550" y="1289"/>
                  </a:cubicBezTo>
                  <a:cubicBezTo>
                    <a:pt x="10521" y="1275"/>
                    <a:pt x="10507" y="1261"/>
                    <a:pt x="10493" y="1261"/>
                  </a:cubicBezTo>
                  <a:cubicBezTo>
                    <a:pt x="10436" y="1218"/>
                    <a:pt x="10394" y="1190"/>
                    <a:pt x="10337" y="1133"/>
                  </a:cubicBezTo>
                  <a:cubicBezTo>
                    <a:pt x="10323" y="1119"/>
                    <a:pt x="10294" y="1091"/>
                    <a:pt x="10266" y="1076"/>
                  </a:cubicBezTo>
                  <a:cubicBezTo>
                    <a:pt x="10195" y="1020"/>
                    <a:pt x="10110" y="977"/>
                    <a:pt x="10039" y="934"/>
                  </a:cubicBezTo>
                  <a:cubicBezTo>
                    <a:pt x="9485" y="622"/>
                    <a:pt x="8860" y="381"/>
                    <a:pt x="8193" y="224"/>
                  </a:cubicBezTo>
                  <a:cubicBezTo>
                    <a:pt x="7696" y="97"/>
                    <a:pt x="7157" y="26"/>
                    <a:pt x="6631" y="11"/>
                  </a:cubicBezTo>
                  <a:cubicBezTo>
                    <a:pt x="6454" y="4"/>
                    <a:pt x="6276" y="1"/>
                    <a:pt x="6099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457;p43"/>
            <p:cNvSpPr/>
            <p:nvPr/>
          </p:nvSpPr>
          <p:spPr>
            <a:xfrm>
              <a:off x="2901675" y="3218200"/>
              <a:ext cx="257700" cy="100300"/>
            </a:xfrm>
            <a:custGeom>
              <a:avLst/>
              <a:gdLst/>
              <a:ahLst/>
              <a:cxnLst/>
              <a:rect l="l" t="t" r="r" b="b"/>
              <a:pathLst>
                <a:path w="10308" h="4012" extrusionOk="0">
                  <a:moveTo>
                    <a:pt x="5133" y="1"/>
                  </a:moveTo>
                  <a:cubicBezTo>
                    <a:pt x="4955" y="1"/>
                    <a:pt x="4778" y="4"/>
                    <a:pt x="4600" y="11"/>
                  </a:cubicBezTo>
                  <a:cubicBezTo>
                    <a:pt x="4245" y="26"/>
                    <a:pt x="3890" y="82"/>
                    <a:pt x="3550" y="139"/>
                  </a:cubicBezTo>
                  <a:cubicBezTo>
                    <a:pt x="3365" y="182"/>
                    <a:pt x="3195" y="210"/>
                    <a:pt x="3039" y="253"/>
                  </a:cubicBezTo>
                  <a:cubicBezTo>
                    <a:pt x="2854" y="295"/>
                    <a:pt x="2698" y="338"/>
                    <a:pt x="2542" y="381"/>
                  </a:cubicBezTo>
                  <a:cubicBezTo>
                    <a:pt x="2059" y="537"/>
                    <a:pt x="1590" y="721"/>
                    <a:pt x="1193" y="963"/>
                  </a:cubicBezTo>
                  <a:cubicBezTo>
                    <a:pt x="667" y="1275"/>
                    <a:pt x="270" y="1630"/>
                    <a:pt x="0" y="1999"/>
                  </a:cubicBezTo>
                  <a:cubicBezTo>
                    <a:pt x="270" y="2397"/>
                    <a:pt x="667" y="2752"/>
                    <a:pt x="1221" y="3064"/>
                  </a:cubicBezTo>
                  <a:cubicBezTo>
                    <a:pt x="2314" y="3696"/>
                    <a:pt x="3745" y="4012"/>
                    <a:pt x="5172" y="4012"/>
                  </a:cubicBezTo>
                  <a:cubicBezTo>
                    <a:pt x="6599" y="4012"/>
                    <a:pt x="8022" y="3696"/>
                    <a:pt x="9101" y="3064"/>
                  </a:cubicBezTo>
                  <a:cubicBezTo>
                    <a:pt x="9641" y="2752"/>
                    <a:pt x="10038" y="2397"/>
                    <a:pt x="10308" y="2027"/>
                  </a:cubicBezTo>
                  <a:cubicBezTo>
                    <a:pt x="10280" y="1971"/>
                    <a:pt x="10237" y="1928"/>
                    <a:pt x="10180" y="1871"/>
                  </a:cubicBezTo>
                  <a:cubicBezTo>
                    <a:pt x="10152" y="1829"/>
                    <a:pt x="10095" y="1786"/>
                    <a:pt x="10052" y="1729"/>
                  </a:cubicBezTo>
                  <a:lnTo>
                    <a:pt x="10010" y="1687"/>
                  </a:lnTo>
                  <a:lnTo>
                    <a:pt x="9953" y="1630"/>
                  </a:lnTo>
                  <a:cubicBezTo>
                    <a:pt x="9925" y="1573"/>
                    <a:pt x="9868" y="1545"/>
                    <a:pt x="9811" y="1488"/>
                  </a:cubicBezTo>
                  <a:cubicBezTo>
                    <a:pt x="9797" y="1488"/>
                    <a:pt x="9797" y="1488"/>
                    <a:pt x="9768" y="1474"/>
                  </a:cubicBezTo>
                  <a:cubicBezTo>
                    <a:pt x="9726" y="1417"/>
                    <a:pt x="9655" y="1360"/>
                    <a:pt x="9584" y="1303"/>
                  </a:cubicBezTo>
                  <a:cubicBezTo>
                    <a:pt x="9555" y="1303"/>
                    <a:pt x="9541" y="1289"/>
                    <a:pt x="9527" y="1275"/>
                  </a:cubicBezTo>
                  <a:cubicBezTo>
                    <a:pt x="9470" y="1218"/>
                    <a:pt x="9413" y="1190"/>
                    <a:pt x="9371" y="1147"/>
                  </a:cubicBezTo>
                  <a:cubicBezTo>
                    <a:pt x="9343" y="1133"/>
                    <a:pt x="9314" y="1119"/>
                    <a:pt x="9300" y="1090"/>
                  </a:cubicBezTo>
                  <a:cubicBezTo>
                    <a:pt x="9229" y="1048"/>
                    <a:pt x="9158" y="1005"/>
                    <a:pt x="9073" y="948"/>
                  </a:cubicBezTo>
                  <a:cubicBezTo>
                    <a:pt x="8519" y="636"/>
                    <a:pt x="7894" y="409"/>
                    <a:pt x="7227" y="239"/>
                  </a:cubicBezTo>
                  <a:cubicBezTo>
                    <a:pt x="6730" y="125"/>
                    <a:pt x="6191" y="54"/>
                    <a:pt x="5665" y="11"/>
                  </a:cubicBezTo>
                  <a:cubicBezTo>
                    <a:pt x="5488" y="4"/>
                    <a:pt x="5310" y="1"/>
                    <a:pt x="5133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458;p43"/>
            <p:cNvSpPr/>
            <p:nvPr/>
          </p:nvSpPr>
          <p:spPr>
            <a:xfrm>
              <a:off x="3153675" y="3042050"/>
              <a:ext cx="11400" cy="19200"/>
            </a:xfrm>
            <a:custGeom>
              <a:avLst/>
              <a:gdLst/>
              <a:ahLst/>
              <a:cxnLst/>
              <a:rect l="l" t="t" r="r" b="b"/>
              <a:pathLst>
                <a:path w="456" h="768" extrusionOk="0">
                  <a:moveTo>
                    <a:pt x="299" y="1"/>
                  </a:moveTo>
                  <a:cubicBezTo>
                    <a:pt x="200" y="214"/>
                    <a:pt x="86" y="441"/>
                    <a:pt x="1" y="654"/>
                  </a:cubicBezTo>
                  <a:cubicBezTo>
                    <a:pt x="15" y="654"/>
                    <a:pt x="15" y="640"/>
                    <a:pt x="29" y="640"/>
                  </a:cubicBezTo>
                  <a:lnTo>
                    <a:pt x="129" y="640"/>
                  </a:lnTo>
                  <a:cubicBezTo>
                    <a:pt x="242" y="640"/>
                    <a:pt x="384" y="668"/>
                    <a:pt x="441" y="725"/>
                  </a:cubicBezTo>
                  <a:cubicBezTo>
                    <a:pt x="448" y="733"/>
                    <a:pt x="452" y="736"/>
                    <a:pt x="454" y="742"/>
                  </a:cubicBezTo>
                  <a:lnTo>
                    <a:pt x="454" y="742"/>
                  </a:lnTo>
                  <a:cubicBezTo>
                    <a:pt x="439" y="496"/>
                    <a:pt x="412" y="262"/>
                    <a:pt x="384" y="15"/>
                  </a:cubicBezTo>
                  <a:cubicBezTo>
                    <a:pt x="370" y="1"/>
                    <a:pt x="356" y="1"/>
                    <a:pt x="313" y="1"/>
                  </a:cubicBezTo>
                  <a:close/>
                  <a:moveTo>
                    <a:pt x="454" y="742"/>
                  </a:moveTo>
                  <a:lnTo>
                    <a:pt x="454" y="742"/>
                  </a:lnTo>
                  <a:cubicBezTo>
                    <a:pt x="454" y="751"/>
                    <a:pt x="455" y="759"/>
                    <a:pt x="455" y="768"/>
                  </a:cubicBezTo>
                  <a:cubicBezTo>
                    <a:pt x="455" y="754"/>
                    <a:pt x="455" y="747"/>
                    <a:pt x="454" y="742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459;p43"/>
            <p:cNvSpPr/>
            <p:nvPr/>
          </p:nvSpPr>
          <p:spPr>
            <a:xfrm>
              <a:off x="3169300" y="3097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460;p43"/>
            <p:cNvSpPr/>
            <p:nvPr/>
          </p:nvSpPr>
          <p:spPr>
            <a:xfrm>
              <a:off x="3138425" y="3058025"/>
              <a:ext cx="31250" cy="39800"/>
            </a:xfrm>
            <a:custGeom>
              <a:avLst/>
              <a:gdLst/>
              <a:ahLst/>
              <a:cxnLst/>
              <a:rect l="l" t="t" r="r" b="b"/>
              <a:pathLst>
                <a:path w="1250" h="1592" extrusionOk="0">
                  <a:moveTo>
                    <a:pt x="3" y="1357"/>
                  </a:moveTo>
                  <a:cubicBezTo>
                    <a:pt x="1" y="1359"/>
                    <a:pt x="0" y="1361"/>
                    <a:pt x="0" y="1364"/>
                  </a:cubicBezTo>
                  <a:cubicBezTo>
                    <a:pt x="1" y="1362"/>
                    <a:pt x="2" y="1359"/>
                    <a:pt x="3" y="1357"/>
                  </a:cubicBezTo>
                  <a:close/>
                  <a:moveTo>
                    <a:pt x="682" y="1"/>
                  </a:moveTo>
                  <a:cubicBezTo>
                    <a:pt x="668" y="1"/>
                    <a:pt x="639" y="1"/>
                    <a:pt x="639" y="15"/>
                  </a:cubicBezTo>
                  <a:lnTo>
                    <a:pt x="625" y="29"/>
                  </a:lnTo>
                  <a:cubicBezTo>
                    <a:pt x="399" y="481"/>
                    <a:pt x="201" y="919"/>
                    <a:pt x="3" y="1357"/>
                  </a:cubicBezTo>
                  <a:lnTo>
                    <a:pt x="3" y="1357"/>
                  </a:lnTo>
                  <a:cubicBezTo>
                    <a:pt x="11" y="1350"/>
                    <a:pt x="32" y="1350"/>
                    <a:pt x="43" y="1350"/>
                  </a:cubicBezTo>
                  <a:lnTo>
                    <a:pt x="57" y="1350"/>
                  </a:lnTo>
                  <a:cubicBezTo>
                    <a:pt x="71" y="1350"/>
                    <a:pt x="71" y="1335"/>
                    <a:pt x="100" y="1335"/>
                  </a:cubicBezTo>
                  <a:lnTo>
                    <a:pt x="114" y="1335"/>
                  </a:lnTo>
                  <a:cubicBezTo>
                    <a:pt x="128" y="1335"/>
                    <a:pt x="142" y="1307"/>
                    <a:pt x="185" y="1307"/>
                  </a:cubicBezTo>
                  <a:lnTo>
                    <a:pt x="398" y="1307"/>
                  </a:lnTo>
                  <a:cubicBezTo>
                    <a:pt x="710" y="1307"/>
                    <a:pt x="1065" y="1421"/>
                    <a:pt x="1207" y="1520"/>
                  </a:cubicBezTo>
                  <a:lnTo>
                    <a:pt x="1246" y="1559"/>
                  </a:lnTo>
                  <a:lnTo>
                    <a:pt x="1246" y="1559"/>
                  </a:lnTo>
                  <a:cubicBezTo>
                    <a:pt x="1192" y="1073"/>
                    <a:pt x="1163" y="587"/>
                    <a:pt x="1108" y="129"/>
                  </a:cubicBezTo>
                  <a:cubicBezTo>
                    <a:pt x="1108" y="129"/>
                    <a:pt x="1108" y="100"/>
                    <a:pt x="1094" y="86"/>
                  </a:cubicBezTo>
                  <a:cubicBezTo>
                    <a:pt x="1037" y="58"/>
                    <a:pt x="895" y="1"/>
                    <a:pt x="767" y="1"/>
                  </a:cubicBezTo>
                  <a:close/>
                  <a:moveTo>
                    <a:pt x="1246" y="1559"/>
                  </a:moveTo>
                  <a:cubicBezTo>
                    <a:pt x="1247" y="1570"/>
                    <a:pt x="1248" y="1580"/>
                    <a:pt x="1250" y="1591"/>
                  </a:cubicBezTo>
                  <a:lnTo>
                    <a:pt x="1250" y="1577"/>
                  </a:lnTo>
                  <a:lnTo>
                    <a:pt x="1250" y="1563"/>
                  </a:lnTo>
                  <a:lnTo>
                    <a:pt x="1246" y="1559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461;p43"/>
            <p:cNvSpPr/>
            <p:nvPr/>
          </p:nvSpPr>
          <p:spPr>
            <a:xfrm>
              <a:off x="3169300" y="3097425"/>
              <a:ext cx="25" cy="400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1" y="15"/>
                  </a:moveTo>
                  <a:lnTo>
                    <a:pt x="1" y="15"/>
                  </a:lnTo>
                  <a:cubicBezTo>
                    <a:pt x="1" y="1"/>
                    <a:pt x="1" y="1"/>
                    <a:pt x="1" y="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462;p43"/>
            <p:cNvSpPr/>
            <p:nvPr/>
          </p:nvSpPr>
          <p:spPr>
            <a:xfrm>
              <a:off x="3142675" y="3090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463;p43"/>
            <p:cNvSpPr/>
            <p:nvPr/>
          </p:nvSpPr>
          <p:spPr>
            <a:xfrm>
              <a:off x="3144450" y="309032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464;p43"/>
            <p:cNvSpPr/>
            <p:nvPr/>
          </p:nvSpPr>
          <p:spPr>
            <a:xfrm>
              <a:off x="3167875" y="3095650"/>
              <a:ext cx="750" cy="1100"/>
            </a:xfrm>
            <a:custGeom>
              <a:avLst/>
              <a:gdLst/>
              <a:ahLst/>
              <a:cxnLst/>
              <a:rect l="l" t="t" r="r" b="b"/>
              <a:pathLst>
                <a:path w="30" h="44" extrusionOk="0">
                  <a:moveTo>
                    <a:pt x="1" y="1"/>
                  </a:moveTo>
                  <a:lnTo>
                    <a:pt x="29" y="43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465;p43"/>
            <p:cNvSpPr/>
            <p:nvPr/>
          </p:nvSpPr>
          <p:spPr>
            <a:xfrm>
              <a:off x="3138425" y="30921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466;p43"/>
            <p:cNvSpPr/>
            <p:nvPr/>
          </p:nvSpPr>
          <p:spPr>
            <a:xfrm>
              <a:off x="3140200" y="3090700"/>
              <a:ext cx="725" cy="725"/>
            </a:xfrm>
            <a:custGeom>
              <a:avLst/>
              <a:gdLst/>
              <a:ahLst/>
              <a:cxnLst/>
              <a:rect l="l" t="t" r="r" b="b"/>
              <a:pathLst>
                <a:path w="29" h="29" extrusionOk="0">
                  <a:moveTo>
                    <a:pt x="29" y="0"/>
                  </a:moveTo>
                  <a:cubicBezTo>
                    <a:pt x="0" y="0"/>
                    <a:pt x="0" y="28"/>
                    <a:pt x="29" y="0"/>
                  </a:cubicBezTo>
                  <a:cubicBezTo>
                    <a:pt x="0" y="28"/>
                    <a:pt x="0" y="0"/>
                    <a:pt x="29" y="0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467;p43"/>
            <p:cNvSpPr/>
            <p:nvPr/>
          </p:nvSpPr>
          <p:spPr>
            <a:xfrm>
              <a:off x="3138775" y="3091750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cubicBezTo>
                    <a:pt x="0" y="1"/>
                    <a:pt x="29" y="1"/>
                    <a:pt x="0" y="1"/>
                  </a:cubicBezTo>
                  <a:cubicBezTo>
                    <a:pt x="29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468;p43"/>
            <p:cNvSpPr/>
            <p:nvPr/>
          </p:nvSpPr>
          <p:spPr>
            <a:xfrm>
              <a:off x="3065650" y="3091400"/>
              <a:ext cx="104375" cy="452575"/>
            </a:xfrm>
            <a:custGeom>
              <a:avLst/>
              <a:gdLst/>
              <a:ahLst/>
              <a:cxnLst/>
              <a:rect l="l" t="t" r="r" b="b"/>
              <a:pathLst>
                <a:path w="4175" h="18103" extrusionOk="0">
                  <a:moveTo>
                    <a:pt x="38" y="17849"/>
                  </a:moveTo>
                  <a:cubicBezTo>
                    <a:pt x="33" y="17851"/>
                    <a:pt x="29" y="17854"/>
                    <a:pt x="29" y="17862"/>
                  </a:cubicBezTo>
                  <a:cubicBezTo>
                    <a:pt x="1" y="17862"/>
                    <a:pt x="1" y="17890"/>
                    <a:pt x="29" y="17904"/>
                  </a:cubicBezTo>
                  <a:lnTo>
                    <a:pt x="38" y="17849"/>
                  </a:lnTo>
                  <a:close/>
                  <a:moveTo>
                    <a:pt x="3110" y="0"/>
                  </a:moveTo>
                  <a:cubicBezTo>
                    <a:pt x="3096" y="0"/>
                    <a:pt x="3053" y="0"/>
                    <a:pt x="3039" y="15"/>
                  </a:cubicBezTo>
                  <a:lnTo>
                    <a:pt x="3025" y="15"/>
                  </a:lnTo>
                  <a:cubicBezTo>
                    <a:pt x="3011" y="15"/>
                    <a:pt x="2982" y="29"/>
                    <a:pt x="2982" y="29"/>
                  </a:cubicBezTo>
                  <a:lnTo>
                    <a:pt x="2968" y="29"/>
                  </a:lnTo>
                  <a:cubicBezTo>
                    <a:pt x="2954" y="29"/>
                    <a:pt x="2954" y="43"/>
                    <a:pt x="2940" y="43"/>
                  </a:cubicBezTo>
                  <a:lnTo>
                    <a:pt x="2940" y="71"/>
                  </a:lnTo>
                  <a:cubicBezTo>
                    <a:pt x="2869" y="497"/>
                    <a:pt x="2798" y="923"/>
                    <a:pt x="2727" y="1363"/>
                  </a:cubicBezTo>
                  <a:lnTo>
                    <a:pt x="2514" y="2627"/>
                  </a:lnTo>
                  <a:cubicBezTo>
                    <a:pt x="2386" y="3380"/>
                    <a:pt x="2258" y="4189"/>
                    <a:pt x="2116" y="4998"/>
                  </a:cubicBezTo>
                  <a:lnTo>
                    <a:pt x="1889" y="6418"/>
                  </a:lnTo>
                  <a:lnTo>
                    <a:pt x="1832" y="6787"/>
                  </a:lnTo>
                  <a:lnTo>
                    <a:pt x="1591" y="8278"/>
                  </a:lnTo>
                  <a:cubicBezTo>
                    <a:pt x="1420" y="9243"/>
                    <a:pt x="1264" y="10223"/>
                    <a:pt x="1122" y="11174"/>
                  </a:cubicBezTo>
                  <a:lnTo>
                    <a:pt x="1066" y="11543"/>
                  </a:lnTo>
                  <a:cubicBezTo>
                    <a:pt x="995" y="12026"/>
                    <a:pt x="909" y="12495"/>
                    <a:pt x="838" y="12963"/>
                  </a:cubicBezTo>
                  <a:lnTo>
                    <a:pt x="455" y="15349"/>
                  </a:lnTo>
                  <a:cubicBezTo>
                    <a:pt x="384" y="15774"/>
                    <a:pt x="313" y="16200"/>
                    <a:pt x="242" y="16612"/>
                  </a:cubicBezTo>
                  <a:lnTo>
                    <a:pt x="38" y="17849"/>
                  </a:lnTo>
                  <a:lnTo>
                    <a:pt x="38" y="17849"/>
                  </a:lnTo>
                  <a:cubicBezTo>
                    <a:pt x="43" y="17847"/>
                    <a:pt x="50" y="17847"/>
                    <a:pt x="57" y="17847"/>
                  </a:cubicBezTo>
                  <a:lnTo>
                    <a:pt x="72" y="17847"/>
                  </a:lnTo>
                  <a:cubicBezTo>
                    <a:pt x="100" y="17847"/>
                    <a:pt x="100" y="17833"/>
                    <a:pt x="114" y="17833"/>
                  </a:cubicBezTo>
                  <a:lnTo>
                    <a:pt x="128" y="17833"/>
                  </a:lnTo>
                  <a:cubicBezTo>
                    <a:pt x="143" y="17833"/>
                    <a:pt x="171" y="17819"/>
                    <a:pt x="199" y="17819"/>
                  </a:cubicBezTo>
                  <a:lnTo>
                    <a:pt x="412" y="17819"/>
                  </a:lnTo>
                  <a:cubicBezTo>
                    <a:pt x="739" y="17819"/>
                    <a:pt x="1094" y="17918"/>
                    <a:pt x="1236" y="18032"/>
                  </a:cubicBezTo>
                  <a:lnTo>
                    <a:pt x="1264" y="18060"/>
                  </a:lnTo>
                  <a:lnTo>
                    <a:pt x="1264" y="18075"/>
                  </a:lnTo>
                  <a:lnTo>
                    <a:pt x="1264" y="18103"/>
                  </a:lnTo>
                  <a:cubicBezTo>
                    <a:pt x="1335" y="17677"/>
                    <a:pt x="1406" y="17251"/>
                    <a:pt x="1477" y="16797"/>
                  </a:cubicBezTo>
                  <a:lnTo>
                    <a:pt x="1690" y="15547"/>
                  </a:lnTo>
                  <a:cubicBezTo>
                    <a:pt x="1818" y="14766"/>
                    <a:pt x="1946" y="13985"/>
                    <a:pt x="2088" y="13162"/>
                  </a:cubicBezTo>
                  <a:lnTo>
                    <a:pt x="2315" y="11756"/>
                  </a:lnTo>
                  <a:cubicBezTo>
                    <a:pt x="2329" y="11643"/>
                    <a:pt x="2343" y="11515"/>
                    <a:pt x="2372" y="11373"/>
                  </a:cubicBezTo>
                  <a:lnTo>
                    <a:pt x="2826" y="8477"/>
                  </a:lnTo>
                  <a:cubicBezTo>
                    <a:pt x="2911" y="7980"/>
                    <a:pt x="2982" y="7483"/>
                    <a:pt x="3082" y="6986"/>
                  </a:cubicBezTo>
                  <a:lnTo>
                    <a:pt x="3124" y="6617"/>
                  </a:lnTo>
                  <a:cubicBezTo>
                    <a:pt x="3195" y="6134"/>
                    <a:pt x="3295" y="5651"/>
                    <a:pt x="3366" y="5197"/>
                  </a:cubicBezTo>
                  <a:lnTo>
                    <a:pt x="3749" y="2840"/>
                  </a:lnTo>
                  <a:cubicBezTo>
                    <a:pt x="3820" y="2414"/>
                    <a:pt x="3891" y="1988"/>
                    <a:pt x="3962" y="1576"/>
                  </a:cubicBezTo>
                  <a:lnTo>
                    <a:pt x="4175" y="284"/>
                  </a:lnTo>
                  <a:lnTo>
                    <a:pt x="4175" y="256"/>
                  </a:lnTo>
                  <a:lnTo>
                    <a:pt x="4175" y="242"/>
                  </a:lnTo>
                  <a:cubicBezTo>
                    <a:pt x="4175" y="228"/>
                    <a:pt x="4161" y="213"/>
                    <a:pt x="4147" y="213"/>
                  </a:cubicBezTo>
                  <a:cubicBezTo>
                    <a:pt x="4005" y="100"/>
                    <a:pt x="3650" y="0"/>
                    <a:pt x="3323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469;p43"/>
            <p:cNvSpPr/>
            <p:nvPr/>
          </p:nvSpPr>
          <p:spPr>
            <a:xfrm>
              <a:off x="3066725" y="353722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0"/>
                  </a:moveTo>
                  <a:cubicBezTo>
                    <a:pt x="0" y="0"/>
                    <a:pt x="14" y="0"/>
                    <a:pt x="0" y="0"/>
                  </a:cubicBezTo>
                  <a:cubicBezTo>
                    <a:pt x="14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470;p43"/>
            <p:cNvSpPr/>
            <p:nvPr/>
          </p:nvSpPr>
          <p:spPr>
            <a:xfrm>
              <a:off x="3066375" y="35379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471;p43"/>
            <p:cNvSpPr/>
            <p:nvPr/>
          </p:nvSpPr>
          <p:spPr>
            <a:xfrm>
              <a:off x="3070275" y="35361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472;p43"/>
            <p:cNvSpPr/>
            <p:nvPr/>
          </p:nvSpPr>
          <p:spPr>
            <a:xfrm>
              <a:off x="3096525" y="3542900"/>
              <a:ext cx="400" cy="375"/>
            </a:xfrm>
            <a:custGeom>
              <a:avLst/>
              <a:gdLst/>
              <a:ahLst/>
              <a:cxnLst/>
              <a:rect l="l" t="t" r="r" b="b"/>
              <a:pathLst>
                <a:path w="16" h="15" extrusionOk="0">
                  <a:moveTo>
                    <a:pt x="1" y="0"/>
                  </a:moveTo>
                  <a:lnTo>
                    <a:pt x="1" y="15"/>
                  </a:lnTo>
                  <a:cubicBezTo>
                    <a:pt x="15" y="15"/>
                    <a:pt x="15" y="0"/>
                    <a:pt x="1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473;p43"/>
            <p:cNvSpPr/>
            <p:nvPr/>
          </p:nvSpPr>
          <p:spPr>
            <a:xfrm>
              <a:off x="3095475" y="3541125"/>
              <a:ext cx="1075" cy="1075"/>
            </a:xfrm>
            <a:custGeom>
              <a:avLst/>
              <a:gdLst/>
              <a:ahLst/>
              <a:cxnLst/>
              <a:rect l="l" t="t" r="r" b="b"/>
              <a:pathLst>
                <a:path w="43" h="43" extrusionOk="0">
                  <a:moveTo>
                    <a:pt x="0" y="0"/>
                  </a:moveTo>
                  <a:lnTo>
                    <a:pt x="43" y="43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474;p43"/>
            <p:cNvSpPr/>
            <p:nvPr/>
          </p:nvSpPr>
          <p:spPr>
            <a:xfrm>
              <a:off x="3067775" y="3536850"/>
              <a:ext cx="750" cy="25"/>
            </a:xfrm>
            <a:custGeom>
              <a:avLst/>
              <a:gdLst/>
              <a:ahLst/>
              <a:cxnLst/>
              <a:rect l="l" t="t" r="r" b="b"/>
              <a:pathLst>
                <a:path w="30" h="1" extrusionOk="0">
                  <a:moveTo>
                    <a:pt x="29" y="1"/>
                  </a:moveTo>
                  <a:cubicBezTo>
                    <a:pt x="1" y="1"/>
                    <a:pt x="1" y="1"/>
                    <a:pt x="29" y="1"/>
                  </a:cubicBezTo>
                  <a:cubicBezTo>
                    <a:pt x="1" y="1"/>
                    <a:pt x="1" y="1"/>
                    <a:pt x="29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475;p43"/>
            <p:cNvSpPr/>
            <p:nvPr/>
          </p:nvSpPr>
          <p:spPr>
            <a:xfrm>
              <a:off x="3072050" y="35361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4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476;p43"/>
            <p:cNvSpPr/>
            <p:nvPr/>
          </p:nvSpPr>
          <p:spPr>
            <a:xfrm>
              <a:off x="3063525" y="3537225"/>
              <a:ext cx="33400" cy="20250"/>
            </a:xfrm>
            <a:custGeom>
              <a:avLst/>
              <a:gdLst/>
              <a:ahLst/>
              <a:cxnLst/>
              <a:rect l="l" t="t" r="r" b="b"/>
              <a:pathLst>
                <a:path w="1336" h="810" extrusionOk="0">
                  <a:moveTo>
                    <a:pt x="1" y="594"/>
                  </a:moveTo>
                  <a:cubicBezTo>
                    <a:pt x="0" y="595"/>
                    <a:pt x="0" y="596"/>
                    <a:pt x="0" y="596"/>
                  </a:cubicBezTo>
                  <a:lnTo>
                    <a:pt x="1" y="594"/>
                  </a:lnTo>
                  <a:close/>
                  <a:moveTo>
                    <a:pt x="270" y="0"/>
                  </a:moveTo>
                  <a:cubicBezTo>
                    <a:pt x="256" y="0"/>
                    <a:pt x="213" y="0"/>
                    <a:pt x="199" y="14"/>
                  </a:cubicBezTo>
                  <a:lnTo>
                    <a:pt x="185" y="14"/>
                  </a:lnTo>
                  <a:cubicBezTo>
                    <a:pt x="157" y="14"/>
                    <a:pt x="142" y="29"/>
                    <a:pt x="142" y="29"/>
                  </a:cubicBezTo>
                  <a:lnTo>
                    <a:pt x="128" y="29"/>
                  </a:lnTo>
                  <a:cubicBezTo>
                    <a:pt x="114" y="29"/>
                    <a:pt x="114" y="57"/>
                    <a:pt x="86" y="57"/>
                  </a:cubicBezTo>
                  <a:cubicBezTo>
                    <a:pt x="86" y="57"/>
                    <a:pt x="86" y="71"/>
                    <a:pt x="71" y="71"/>
                  </a:cubicBezTo>
                  <a:lnTo>
                    <a:pt x="29" y="341"/>
                  </a:lnTo>
                  <a:lnTo>
                    <a:pt x="1" y="594"/>
                  </a:lnTo>
                  <a:lnTo>
                    <a:pt x="1" y="594"/>
                  </a:lnTo>
                  <a:cubicBezTo>
                    <a:pt x="2" y="590"/>
                    <a:pt x="4" y="582"/>
                    <a:pt x="15" y="582"/>
                  </a:cubicBezTo>
                  <a:lnTo>
                    <a:pt x="43" y="568"/>
                  </a:lnTo>
                  <a:lnTo>
                    <a:pt x="57" y="568"/>
                  </a:lnTo>
                  <a:cubicBezTo>
                    <a:pt x="71" y="568"/>
                    <a:pt x="71" y="540"/>
                    <a:pt x="86" y="540"/>
                  </a:cubicBezTo>
                  <a:lnTo>
                    <a:pt x="114" y="540"/>
                  </a:lnTo>
                  <a:cubicBezTo>
                    <a:pt x="128" y="540"/>
                    <a:pt x="142" y="525"/>
                    <a:pt x="185" y="525"/>
                  </a:cubicBezTo>
                  <a:lnTo>
                    <a:pt x="398" y="525"/>
                  </a:lnTo>
                  <a:cubicBezTo>
                    <a:pt x="710" y="525"/>
                    <a:pt x="1065" y="639"/>
                    <a:pt x="1207" y="738"/>
                  </a:cubicBezTo>
                  <a:lnTo>
                    <a:pt x="1250" y="781"/>
                  </a:lnTo>
                  <a:lnTo>
                    <a:pt x="1250" y="795"/>
                  </a:lnTo>
                  <a:lnTo>
                    <a:pt x="1250" y="809"/>
                  </a:lnTo>
                  <a:lnTo>
                    <a:pt x="1293" y="554"/>
                  </a:lnTo>
                  <a:cubicBezTo>
                    <a:pt x="1321" y="454"/>
                    <a:pt x="1335" y="355"/>
                    <a:pt x="1335" y="284"/>
                  </a:cubicBezTo>
                  <a:lnTo>
                    <a:pt x="1335" y="270"/>
                  </a:lnTo>
                  <a:lnTo>
                    <a:pt x="1335" y="242"/>
                  </a:lnTo>
                  <a:cubicBezTo>
                    <a:pt x="1335" y="227"/>
                    <a:pt x="1321" y="213"/>
                    <a:pt x="1293" y="213"/>
                  </a:cubicBezTo>
                  <a:cubicBezTo>
                    <a:pt x="1151" y="100"/>
                    <a:pt x="796" y="0"/>
                    <a:pt x="483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77;p43"/>
            <p:cNvSpPr/>
            <p:nvPr/>
          </p:nvSpPr>
          <p:spPr>
            <a:xfrm>
              <a:off x="3063875" y="35517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78;p43"/>
            <p:cNvSpPr/>
            <p:nvPr/>
          </p:nvSpPr>
          <p:spPr>
            <a:xfrm>
              <a:off x="3064600" y="35510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1"/>
                  </a:moveTo>
                  <a:cubicBezTo>
                    <a:pt x="0" y="1"/>
                    <a:pt x="14" y="1"/>
                    <a:pt x="0" y="1"/>
                  </a:cubicBezTo>
                  <a:cubicBezTo>
                    <a:pt x="14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79;p43"/>
            <p:cNvSpPr/>
            <p:nvPr/>
          </p:nvSpPr>
          <p:spPr>
            <a:xfrm>
              <a:off x="3067425" y="35500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0"/>
                  </a:moveTo>
                  <a:cubicBezTo>
                    <a:pt x="15" y="0"/>
                    <a:pt x="15" y="0"/>
                    <a:pt x="1" y="0"/>
                  </a:cubicBezTo>
                  <a:cubicBezTo>
                    <a:pt x="15" y="0"/>
                    <a:pt x="15" y="0"/>
                    <a:pt x="1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80;p43"/>
            <p:cNvSpPr/>
            <p:nvPr/>
          </p:nvSpPr>
          <p:spPr>
            <a:xfrm>
              <a:off x="3065650" y="3550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481;p43"/>
            <p:cNvSpPr/>
            <p:nvPr/>
          </p:nvSpPr>
          <p:spPr>
            <a:xfrm>
              <a:off x="3093350" y="3554975"/>
              <a:ext cx="725" cy="725"/>
            </a:xfrm>
            <a:custGeom>
              <a:avLst/>
              <a:gdLst/>
              <a:ahLst/>
              <a:cxnLst/>
              <a:rect l="l" t="t" r="r" b="b"/>
              <a:pathLst>
                <a:path w="29" h="29" extrusionOk="0">
                  <a:moveTo>
                    <a:pt x="0" y="0"/>
                  </a:moveTo>
                  <a:lnTo>
                    <a:pt x="29" y="28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482;p43"/>
            <p:cNvSpPr/>
            <p:nvPr/>
          </p:nvSpPr>
          <p:spPr>
            <a:xfrm>
              <a:off x="3094050" y="3556375"/>
              <a:ext cx="375" cy="400"/>
            </a:xfrm>
            <a:custGeom>
              <a:avLst/>
              <a:gdLst/>
              <a:ahLst/>
              <a:cxnLst/>
              <a:rect l="l" t="t" r="r" b="b"/>
              <a:pathLst>
                <a:path w="15" h="16" extrusionOk="0">
                  <a:moveTo>
                    <a:pt x="1" y="1"/>
                  </a:moveTo>
                  <a:lnTo>
                    <a:pt x="1" y="15"/>
                  </a:lnTo>
                  <a:cubicBezTo>
                    <a:pt x="15" y="15"/>
                    <a:pt x="15" y="15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483;p43"/>
            <p:cNvSpPr/>
            <p:nvPr/>
          </p:nvSpPr>
          <p:spPr>
            <a:xfrm>
              <a:off x="3069925" y="354965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0"/>
                  </a:moveTo>
                  <a:lnTo>
                    <a:pt x="14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484;p43"/>
            <p:cNvSpPr/>
            <p:nvPr/>
          </p:nvSpPr>
          <p:spPr>
            <a:xfrm>
              <a:off x="3056075" y="3549650"/>
              <a:ext cx="38700" cy="56450"/>
            </a:xfrm>
            <a:custGeom>
              <a:avLst/>
              <a:gdLst/>
              <a:ahLst/>
              <a:cxnLst/>
              <a:rect l="l" t="t" r="r" b="b"/>
              <a:pathLst>
                <a:path w="1548" h="2258" extrusionOk="0">
                  <a:moveTo>
                    <a:pt x="455" y="0"/>
                  </a:moveTo>
                  <a:cubicBezTo>
                    <a:pt x="440" y="0"/>
                    <a:pt x="412" y="0"/>
                    <a:pt x="384" y="14"/>
                  </a:cubicBezTo>
                  <a:lnTo>
                    <a:pt x="369" y="14"/>
                  </a:lnTo>
                  <a:cubicBezTo>
                    <a:pt x="355" y="14"/>
                    <a:pt x="327" y="28"/>
                    <a:pt x="327" y="28"/>
                  </a:cubicBezTo>
                  <a:lnTo>
                    <a:pt x="313" y="28"/>
                  </a:lnTo>
                  <a:cubicBezTo>
                    <a:pt x="298" y="28"/>
                    <a:pt x="298" y="57"/>
                    <a:pt x="298" y="57"/>
                  </a:cubicBezTo>
                  <a:cubicBezTo>
                    <a:pt x="298" y="57"/>
                    <a:pt x="298" y="71"/>
                    <a:pt x="284" y="71"/>
                  </a:cubicBezTo>
                  <a:lnTo>
                    <a:pt x="43" y="1505"/>
                  </a:lnTo>
                  <a:cubicBezTo>
                    <a:pt x="29" y="1590"/>
                    <a:pt x="15" y="1690"/>
                    <a:pt x="15" y="1761"/>
                  </a:cubicBezTo>
                  <a:cubicBezTo>
                    <a:pt x="0" y="1803"/>
                    <a:pt x="15" y="1874"/>
                    <a:pt x="29" y="1931"/>
                  </a:cubicBezTo>
                  <a:cubicBezTo>
                    <a:pt x="43" y="1988"/>
                    <a:pt x="86" y="2045"/>
                    <a:pt x="142" y="2073"/>
                  </a:cubicBezTo>
                  <a:cubicBezTo>
                    <a:pt x="157" y="2087"/>
                    <a:pt x="185" y="2116"/>
                    <a:pt x="228" y="2130"/>
                  </a:cubicBezTo>
                  <a:cubicBezTo>
                    <a:pt x="242" y="2144"/>
                    <a:pt x="284" y="2144"/>
                    <a:pt x="298" y="2158"/>
                  </a:cubicBezTo>
                  <a:lnTo>
                    <a:pt x="313" y="2158"/>
                  </a:lnTo>
                  <a:cubicBezTo>
                    <a:pt x="355" y="2187"/>
                    <a:pt x="384" y="2187"/>
                    <a:pt x="398" y="2201"/>
                  </a:cubicBezTo>
                  <a:cubicBezTo>
                    <a:pt x="440" y="2215"/>
                    <a:pt x="469" y="2215"/>
                    <a:pt x="511" y="2215"/>
                  </a:cubicBezTo>
                  <a:lnTo>
                    <a:pt x="526" y="2215"/>
                  </a:lnTo>
                  <a:cubicBezTo>
                    <a:pt x="568" y="2215"/>
                    <a:pt x="582" y="2229"/>
                    <a:pt x="597" y="2229"/>
                  </a:cubicBezTo>
                  <a:lnTo>
                    <a:pt x="611" y="2229"/>
                  </a:lnTo>
                  <a:cubicBezTo>
                    <a:pt x="682" y="2229"/>
                    <a:pt x="724" y="2258"/>
                    <a:pt x="739" y="2258"/>
                  </a:cubicBezTo>
                  <a:lnTo>
                    <a:pt x="923" y="2258"/>
                  </a:lnTo>
                  <a:cubicBezTo>
                    <a:pt x="937" y="2258"/>
                    <a:pt x="952" y="2258"/>
                    <a:pt x="980" y="2229"/>
                  </a:cubicBezTo>
                  <a:cubicBezTo>
                    <a:pt x="994" y="2229"/>
                    <a:pt x="994" y="2229"/>
                    <a:pt x="1008" y="2215"/>
                  </a:cubicBezTo>
                  <a:cubicBezTo>
                    <a:pt x="1023" y="2215"/>
                    <a:pt x="1051" y="2201"/>
                    <a:pt x="1065" y="2201"/>
                  </a:cubicBezTo>
                  <a:cubicBezTo>
                    <a:pt x="1065" y="2201"/>
                    <a:pt x="1079" y="2201"/>
                    <a:pt x="1079" y="2187"/>
                  </a:cubicBezTo>
                  <a:cubicBezTo>
                    <a:pt x="1094" y="2187"/>
                    <a:pt x="1122" y="2158"/>
                    <a:pt x="1122" y="2158"/>
                  </a:cubicBezTo>
                  <a:lnTo>
                    <a:pt x="1136" y="2144"/>
                  </a:lnTo>
                  <a:cubicBezTo>
                    <a:pt x="1150" y="2144"/>
                    <a:pt x="1150" y="2130"/>
                    <a:pt x="1165" y="2116"/>
                  </a:cubicBezTo>
                  <a:lnTo>
                    <a:pt x="1193" y="2087"/>
                  </a:lnTo>
                  <a:lnTo>
                    <a:pt x="1207" y="2073"/>
                  </a:lnTo>
                  <a:cubicBezTo>
                    <a:pt x="1236" y="2016"/>
                    <a:pt x="1264" y="1988"/>
                    <a:pt x="1264" y="1945"/>
                  </a:cubicBezTo>
                  <a:lnTo>
                    <a:pt x="1349" y="1434"/>
                  </a:lnTo>
                  <a:cubicBezTo>
                    <a:pt x="1363" y="1363"/>
                    <a:pt x="1363" y="1292"/>
                    <a:pt x="1378" y="1221"/>
                  </a:cubicBezTo>
                  <a:lnTo>
                    <a:pt x="1449" y="753"/>
                  </a:lnTo>
                  <a:cubicBezTo>
                    <a:pt x="1491" y="582"/>
                    <a:pt x="1505" y="398"/>
                    <a:pt x="1548" y="241"/>
                  </a:cubicBezTo>
                  <a:lnTo>
                    <a:pt x="1548" y="241"/>
                  </a:lnTo>
                  <a:cubicBezTo>
                    <a:pt x="1539" y="268"/>
                    <a:pt x="1536" y="278"/>
                    <a:pt x="1531" y="278"/>
                  </a:cubicBezTo>
                  <a:cubicBezTo>
                    <a:pt x="1528" y="278"/>
                    <a:pt x="1525" y="275"/>
                    <a:pt x="1520" y="270"/>
                  </a:cubicBezTo>
                  <a:cubicBezTo>
                    <a:pt x="1505" y="241"/>
                    <a:pt x="1505" y="227"/>
                    <a:pt x="1491" y="213"/>
                  </a:cubicBezTo>
                  <a:cubicBezTo>
                    <a:pt x="1349" y="99"/>
                    <a:pt x="994" y="0"/>
                    <a:pt x="668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485;p43"/>
            <p:cNvSpPr/>
            <p:nvPr/>
          </p:nvSpPr>
          <p:spPr>
            <a:xfrm>
              <a:off x="2983300" y="3025425"/>
              <a:ext cx="12100" cy="18425"/>
            </a:xfrm>
            <a:custGeom>
              <a:avLst/>
              <a:gdLst/>
              <a:ahLst/>
              <a:cxnLst/>
              <a:rect l="l" t="t" r="r" b="b"/>
              <a:pathLst>
                <a:path w="484" h="737" extrusionOk="0">
                  <a:moveTo>
                    <a:pt x="235" y="0"/>
                  </a:moveTo>
                  <a:cubicBezTo>
                    <a:pt x="226" y="0"/>
                    <a:pt x="218" y="3"/>
                    <a:pt x="214" y="13"/>
                  </a:cubicBezTo>
                  <a:lnTo>
                    <a:pt x="200" y="13"/>
                  </a:lnTo>
                  <a:cubicBezTo>
                    <a:pt x="100" y="254"/>
                    <a:pt x="58" y="510"/>
                    <a:pt x="1" y="723"/>
                  </a:cubicBezTo>
                  <a:cubicBezTo>
                    <a:pt x="15" y="723"/>
                    <a:pt x="15" y="694"/>
                    <a:pt x="29" y="694"/>
                  </a:cubicBezTo>
                  <a:lnTo>
                    <a:pt x="58" y="694"/>
                  </a:lnTo>
                  <a:cubicBezTo>
                    <a:pt x="72" y="694"/>
                    <a:pt x="86" y="680"/>
                    <a:pt x="129" y="680"/>
                  </a:cubicBezTo>
                  <a:cubicBezTo>
                    <a:pt x="157" y="677"/>
                    <a:pt x="187" y="675"/>
                    <a:pt x="217" y="675"/>
                  </a:cubicBezTo>
                  <a:cubicBezTo>
                    <a:pt x="309" y="675"/>
                    <a:pt x="402" y="691"/>
                    <a:pt x="455" y="723"/>
                  </a:cubicBezTo>
                  <a:cubicBezTo>
                    <a:pt x="474" y="723"/>
                    <a:pt x="480" y="729"/>
                    <a:pt x="482" y="733"/>
                  </a:cubicBezTo>
                  <a:lnTo>
                    <a:pt x="482" y="733"/>
                  </a:lnTo>
                  <a:cubicBezTo>
                    <a:pt x="412" y="479"/>
                    <a:pt x="355" y="253"/>
                    <a:pt x="285" y="13"/>
                  </a:cubicBezTo>
                  <a:cubicBezTo>
                    <a:pt x="275" y="13"/>
                    <a:pt x="253" y="0"/>
                    <a:pt x="235" y="0"/>
                  </a:cubicBezTo>
                  <a:close/>
                  <a:moveTo>
                    <a:pt x="482" y="733"/>
                  </a:moveTo>
                  <a:cubicBezTo>
                    <a:pt x="483" y="735"/>
                    <a:pt x="483" y="736"/>
                    <a:pt x="483" y="737"/>
                  </a:cubicBezTo>
                  <a:cubicBezTo>
                    <a:pt x="483" y="737"/>
                    <a:pt x="483" y="735"/>
                    <a:pt x="482" y="733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486;p43"/>
            <p:cNvSpPr/>
            <p:nvPr/>
          </p:nvSpPr>
          <p:spPr>
            <a:xfrm>
              <a:off x="3004950" y="3079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487;p43"/>
            <p:cNvSpPr/>
            <p:nvPr/>
          </p:nvSpPr>
          <p:spPr>
            <a:xfrm>
              <a:off x="2974075" y="3043000"/>
              <a:ext cx="30900" cy="37425"/>
            </a:xfrm>
            <a:custGeom>
              <a:avLst/>
              <a:gdLst/>
              <a:ahLst/>
              <a:cxnLst/>
              <a:rect l="l" t="t" r="r" b="b"/>
              <a:pathLst>
                <a:path w="1236" h="1497" extrusionOk="0">
                  <a:moveTo>
                    <a:pt x="2" y="1460"/>
                  </a:moveTo>
                  <a:cubicBezTo>
                    <a:pt x="1" y="1462"/>
                    <a:pt x="1" y="1465"/>
                    <a:pt x="1" y="1468"/>
                  </a:cubicBezTo>
                  <a:cubicBezTo>
                    <a:pt x="1" y="1465"/>
                    <a:pt x="2" y="1463"/>
                    <a:pt x="2" y="1460"/>
                  </a:cubicBezTo>
                  <a:close/>
                  <a:moveTo>
                    <a:pt x="590" y="0"/>
                  </a:moveTo>
                  <a:cubicBezTo>
                    <a:pt x="558" y="0"/>
                    <a:pt x="526" y="2"/>
                    <a:pt x="498" y="6"/>
                  </a:cubicBezTo>
                  <a:cubicBezTo>
                    <a:pt x="455" y="6"/>
                    <a:pt x="441" y="34"/>
                    <a:pt x="427" y="34"/>
                  </a:cubicBezTo>
                  <a:lnTo>
                    <a:pt x="398" y="34"/>
                  </a:lnTo>
                  <a:cubicBezTo>
                    <a:pt x="384" y="34"/>
                    <a:pt x="370" y="48"/>
                    <a:pt x="370" y="48"/>
                  </a:cubicBezTo>
                  <a:lnTo>
                    <a:pt x="356" y="62"/>
                  </a:lnTo>
                  <a:cubicBezTo>
                    <a:pt x="228" y="514"/>
                    <a:pt x="115" y="980"/>
                    <a:pt x="2" y="1460"/>
                  </a:cubicBezTo>
                  <a:lnTo>
                    <a:pt x="2" y="1460"/>
                  </a:lnTo>
                  <a:cubicBezTo>
                    <a:pt x="6" y="1452"/>
                    <a:pt x="15" y="1447"/>
                    <a:pt x="15" y="1425"/>
                  </a:cubicBezTo>
                  <a:lnTo>
                    <a:pt x="29" y="1425"/>
                  </a:lnTo>
                  <a:cubicBezTo>
                    <a:pt x="43" y="1425"/>
                    <a:pt x="43" y="1411"/>
                    <a:pt x="72" y="1411"/>
                  </a:cubicBezTo>
                  <a:lnTo>
                    <a:pt x="86" y="1411"/>
                  </a:lnTo>
                  <a:cubicBezTo>
                    <a:pt x="100" y="1411"/>
                    <a:pt x="114" y="1397"/>
                    <a:pt x="143" y="1397"/>
                  </a:cubicBezTo>
                  <a:lnTo>
                    <a:pt x="157" y="1397"/>
                  </a:lnTo>
                  <a:cubicBezTo>
                    <a:pt x="171" y="1397"/>
                    <a:pt x="185" y="1383"/>
                    <a:pt x="228" y="1383"/>
                  </a:cubicBezTo>
                  <a:lnTo>
                    <a:pt x="242" y="1383"/>
                  </a:lnTo>
                  <a:cubicBezTo>
                    <a:pt x="285" y="1383"/>
                    <a:pt x="299" y="1354"/>
                    <a:pt x="327" y="1354"/>
                  </a:cubicBezTo>
                  <a:cubicBezTo>
                    <a:pt x="422" y="1346"/>
                    <a:pt x="523" y="1341"/>
                    <a:pt x="622" y="1341"/>
                  </a:cubicBezTo>
                  <a:cubicBezTo>
                    <a:pt x="850" y="1341"/>
                    <a:pt x="1066" y="1366"/>
                    <a:pt x="1165" y="1425"/>
                  </a:cubicBezTo>
                  <a:cubicBezTo>
                    <a:pt x="1179" y="1454"/>
                    <a:pt x="1207" y="1454"/>
                    <a:pt x="1222" y="1468"/>
                  </a:cubicBezTo>
                  <a:lnTo>
                    <a:pt x="1222" y="1482"/>
                  </a:lnTo>
                  <a:cubicBezTo>
                    <a:pt x="1222" y="1482"/>
                    <a:pt x="1222" y="1496"/>
                    <a:pt x="1236" y="1496"/>
                  </a:cubicBezTo>
                  <a:cubicBezTo>
                    <a:pt x="1108" y="1028"/>
                    <a:pt x="966" y="545"/>
                    <a:pt x="852" y="62"/>
                  </a:cubicBezTo>
                  <a:lnTo>
                    <a:pt x="824" y="48"/>
                  </a:lnTo>
                  <a:cubicBezTo>
                    <a:pt x="792" y="16"/>
                    <a:pt x="688" y="0"/>
                    <a:pt x="590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488;p43"/>
            <p:cNvSpPr/>
            <p:nvPr/>
          </p:nvSpPr>
          <p:spPr>
            <a:xfrm>
              <a:off x="3004600" y="307932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" y="1"/>
                  </a:moveTo>
                  <a:cubicBezTo>
                    <a:pt x="15" y="1"/>
                    <a:pt x="15" y="15"/>
                    <a:pt x="15" y="15"/>
                  </a:cubicBezTo>
                  <a:cubicBezTo>
                    <a:pt x="15" y="1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489;p43"/>
            <p:cNvSpPr/>
            <p:nvPr/>
          </p:nvSpPr>
          <p:spPr>
            <a:xfrm>
              <a:off x="2977625" y="3076850"/>
              <a:ext cx="375" cy="725"/>
            </a:xfrm>
            <a:custGeom>
              <a:avLst/>
              <a:gdLst/>
              <a:ahLst/>
              <a:cxnLst/>
              <a:rect l="l" t="t" r="r" b="b"/>
              <a:pathLst>
                <a:path w="15" h="29" extrusionOk="0">
                  <a:moveTo>
                    <a:pt x="15" y="0"/>
                  </a:moveTo>
                  <a:cubicBezTo>
                    <a:pt x="1" y="29"/>
                    <a:pt x="1" y="29"/>
                    <a:pt x="15" y="0"/>
                  </a:cubicBezTo>
                  <a:cubicBezTo>
                    <a:pt x="1" y="29"/>
                    <a:pt x="1" y="29"/>
                    <a:pt x="15" y="0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490;p43"/>
            <p:cNvSpPr/>
            <p:nvPr/>
          </p:nvSpPr>
          <p:spPr>
            <a:xfrm>
              <a:off x="2979750" y="30765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491;p43"/>
            <p:cNvSpPr/>
            <p:nvPr/>
          </p:nvSpPr>
          <p:spPr>
            <a:xfrm>
              <a:off x="3003175" y="3077900"/>
              <a:ext cx="1450" cy="1100"/>
            </a:xfrm>
            <a:custGeom>
              <a:avLst/>
              <a:gdLst/>
              <a:ahLst/>
              <a:cxnLst/>
              <a:rect l="l" t="t" r="r" b="b"/>
              <a:pathLst>
                <a:path w="58" h="44" extrusionOk="0">
                  <a:moveTo>
                    <a:pt x="1" y="1"/>
                  </a:moveTo>
                  <a:lnTo>
                    <a:pt x="1" y="1"/>
                  </a:lnTo>
                  <a:cubicBezTo>
                    <a:pt x="8" y="8"/>
                    <a:pt x="19" y="12"/>
                    <a:pt x="31" y="18"/>
                  </a:cubicBezTo>
                  <a:lnTo>
                    <a:pt x="31" y="18"/>
                  </a:lnTo>
                  <a:cubicBezTo>
                    <a:pt x="24" y="12"/>
                    <a:pt x="14" y="6"/>
                    <a:pt x="1" y="1"/>
                  </a:cubicBezTo>
                  <a:close/>
                  <a:moveTo>
                    <a:pt x="31" y="18"/>
                  </a:moveTo>
                  <a:cubicBezTo>
                    <a:pt x="45" y="30"/>
                    <a:pt x="48" y="44"/>
                    <a:pt x="58" y="44"/>
                  </a:cubicBezTo>
                  <a:cubicBezTo>
                    <a:pt x="51" y="30"/>
                    <a:pt x="41" y="23"/>
                    <a:pt x="31" y="18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492;p43"/>
            <p:cNvSpPr/>
            <p:nvPr/>
          </p:nvSpPr>
          <p:spPr>
            <a:xfrm>
              <a:off x="2974075" y="3079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493;p43"/>
            <p:cNvSpPr/>
            <p:nvPr/>
          </p:nvSpPr>
          <p:spPr>
            <a:xfrm>
              <a:off x="2975850" y="3077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494;p43"/>
            <p:cNvSpPr/>
            <p:nvPr/>
          </p:nvSpPr>
          <p:spPr>
            <a:xfrm>
              <a:off x="2974425" y="307897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" y="1"/>
                  </a:moveTo>
                  <a:cubicBezTo>
                    <a:pt x="1" y="1"/>
                    <a:pt x="15" y="1"/>
                    <a:pt x="1" y="1"/>
                  </a:cubicBezTo>
                  <a:cubicBezTo>
                    <a:pt x="15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495;p43"/>
            <p:cNvSpPr/>
            <p:nvPr/>
          </p:nvSpPr>
          <p:spPr>
            <a:xfrm>
              <a:off x="2973725" y="3076825"/>
              <a:ext cx="34100" cy="455100"/>
            </a:xfrm>
            <a:custGeom>
              <a:avLst/>
              <a:gdLst/>
              <a:ahLst/>
              <a:cxnLst/>
              <a:rect l="l" t="t" r="r" b="b"/>
              <a:pathLst>
                <a:path w="1364" h="18204" extrusionOk="0">
                  <a:moveTo>
                    <a:pt x="672" y="1"/>
                  </a:moveTo>
                  <a:cubicBezTo>
                    <a:pt x="562" y="1"/>
                    <a:pt x="448" y="10"/>
                    <a:pt x="341" y="30"/>
                  </a:cubicBezTo>
                  <a:cubicBezTo>
                    <a:pt x="313" y="30"/>
                    <a:pt x="270" y="44"/>
                    <a:pt x="256" y="44"/>
                  </a:cubicBezTo>
                  <a:lnTo>
                    <a:pt x="242" y="44"/>
                  </a:lnTo>
                  <a:cubicBezTo>
                    <a:pt x="213" y="44"/>
                    <a:pt x="199" y="58"/>
                    <a:pt x="171" y="58"/>
                  </a:cubicBezTo>
                  <a:lnTo>
                    <a:pt x="157" y="58"/>
                  </a:lnTo>
                  <a:cubicBezTo>
                    <a:pt x="128" y="58"/>
                    <a:pt x="114" y="72"/>
                    <a:pt x="100" y="72"/>
                  </a:cubicBezTo>
                  <a:lnTo>
                    <a:pt x="86" y="72"/>
                  </a:lnTo>
                  <a:cubicBezTo>
                    <a:pt x="57" y="72"/>
                    <a:pt x="57" y="101"/>
                    <a:pt x="43" y="101"/>
                  </a:cubicBezTo>
                  <a:lnTo>
                    <a:pt x="29" y="101"/>
                  </a:lnTo>
                  <a:cubicBezTo>
                    <a:pt x="0" y="115"/>
                    <a:pt x="0" y="115"/>
                    <a:pt x="0" y="129"/>
                  </a:cubicBezTo>
                  <a:lnTo>
                    <a:pt x="0" y="143"/>
                  </a:lnTo>
                  <a:lnTo>
                    <a:pt x="0" y="1464"/>
                  </a:lnTo>
                  <a:lnTo>
                    <a:pt x="0" y="2742"/>
                  </a:lnTo>
                  <a:cubicBezTo>
                    <a:pt x="0" y="3522"/>
                    <a:pt x="29" y="4318"/>
                    <a:pt x="29" y="5141"/>
                  </a:cubicBezTo>
                  <a:lnTo>
                    <a:pt x="43" y="6575"/>
                  </a:lnTo>
                  <a:lnTo>
                    <a:pt x="43" y="6973"/>
                  </a:lnTo>
                  <a:lnTo>
                    <a:pt x="57" y="8478"/>
                  </a:lnTo>
                  <a:cubicBezTo>
                    <a:pt x="57" y="9457"/>
                    <a:pt x="86" y="10451"/>
                    <a:pt x="86" y="11402"/>
                  </a:cubicBezTo>
                  <a:lnTo>
                    <a:pt x="86" y="11800"/>
                  </a:lnTo>
                  <a:cubicBezTo>
                    <a:pt x="86" y="12268"/>
                    <a:pt x="86" y="12751"/>
                    <a:pt x="100" y="13234"/>
                  </a:cubicBezTo>
                  <a:lnTo>
                    <a:pt x="114" y="15633"/>
                  </a:lnTo>
                  <a:lnTo>
                    <a:pt x="114" y="16911"/>
                  </a:lnTo>
                  <a:lnTo>
                    <a:pt x="114" y="18161"/>
                  </a:lnTo>
                  <a:cubicBezTo>
                    <a:pt x="114" y="18146"/>
                    <a:pt x="128" y="18146"/>
                    <a:pt x="128" y="18132"/>
                  </a:cubicBezTo>
                  <a:lnTo>
                    <a:pt x="157" y="18132"/>
                  </a:lnTo>
                  <a:cubicBezTo>
                    <a:pt x="171" y="18132"/>
                    <a:pt x="171" y="18118"/>
                    <a:pt x="185" y="18118"/>
                  </a:cubicBezTo>
                  <a:lnTo>
                    <a:pt x="199" y="18118"/>
                  </a:lnTo>
                  <a:cubicBezTo>
                    <a:pt x="228" y="18118"/>
                    <a:pt x="242" y="18090"/>
                    <a:pt x="256" y="18090"/>
                  </a:cubicBezTo>
                  <a:lnTo>
                    <a:pt x="270" y="18090"/>
                  </a:lnTo>
                  <a:cubicBezTo>
                    <a:pt x="299" y="18090"/>
                    <a:pt x="313" y="18075"/>
                    <a:pt x="341" y="18075"/>
                  </a:cubicBezTo>
                  <a:lnTo>
                    <a:pt x="370" y="18075"/>
                  </a:lnTo>
                  <a:cubicBezTo>
                    <a:pt x="398" y="18075"/>
                    <a:pt x="412" y="18061"/>
                    <a:pt x="455" y="18061"/>
                  </a:cubicBezTo>
                  <a:cubicBezTo>
                    <a:pt x="558" y="18046"/>
                    <a:pt x="672" y="18039"/>
                    <a:pt x="784" y="18039"/>
                  </a:cubicBezTo>
                  <a:cubicBezTo>
                    <a:pt x="997" y="18039"/>
                    <a:pt x="1199" y="18067"/>
                    <a:pt x="1292" y="18132"/>
                  </a:cubicBezTo>
                  <a:cubicBezTo>
                    <a:pt x="1307" y="18146"/>
                    <a:pt x="1321" y="18146"/>
                    <a:pt x="1335" y="18161"/>
                  </a:cubicBezTo>
                  <a:lnTo>
                    <a:pt x="1335" y="18189"/>
                  </a:lnTo>
                  <a:lnTo>
                    <a:pt x="1363" y="18203"/>
                  </a:lnTo>
                  <a:lnTo>
                    <a:pt x="1363" y="16883"/>
                  </a:lnTo>
                  <a:lnTo>
                    <a:pt x="1363" y="15605"/>
                  </a:lnTo>
                  <a:cubicBezTo>
                    <a:pt x="1363" y="14824"/>
                    <a:pt x="1335" y="14029"/>
                    <a:pt x="1335" y="13205"/>
                  </a:cubicBezTo>
                  <a:lnTo>
                    <a:pt x="1321" y="11786"/>
                  </a:lnTo>
                  <a:lnTo>
                    <a:pt x="1321" y="11402"/>
                  </a:lnTo>
                  <a:lnTo>
                    <a:pt x="1307" y="8478"/>
                  </a:lnTo>
                  <a:cubicBezTo>
                    <a:pt x="1307" y="7952"/>
                    <a:pt x="1307" y="7455"/>
                    <a:pt x="1292" y="6958"/>
                  </a:cubicBezTo>
                  <a:lnTo>
                    <a:pt x="1292" y="6589"/>
                  </a:lnTo>
                  <a:cubicBezTo>
                    <a:pt x="1292" y="6106"/>
                    <a:pt x="1292" y="5638"/>
                    <a:pt x="1264" y="5155"/>
                  </a:cubicBezTo>
                  <a:lnTo>
                    <a:pt x="1250" y="2756"/>
                  </a:lnTo>
                  <a:lnTo>
                    <a:pt x="1250" y="1478"/>
                  </a:lnTo>
                  <a:lnTo>
                    <a:pt x="1250" y="172"/>
                  </a:lnTo>
                  <a:cubicBezTo>
                    <a:pt x="1250" y="172"/>
                    <a:pt x="1250" y="143"/>
                    <a:pt x="1236" y="143"/>
                  </a:cubicBezTo>
                  <a:lnTo>
                    <a:pt x="1236" y="129"/>
                  </a:lnTo>
                  <a:cubicBezTo>
                    <a:pt x="1221" y="115"/>
                    <a:pt x="1221" y="115"/>
                    <a:pt x="1179" y="101"/>
                  </a:cubicBezTo>
                  <a:cubicBezTo>
                    <a:pt x="1076" y="35"/>
                    <a:pt x="882" y="1"/>
                    <a:pt x="672" y="1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496;p43"/>
            <p:cNvSpPr/>
            <p:nvPr/>
          </p:nvSpPr>
          <p:spPr>
            <a:xfrm>
              <a:off x="2977625" y="3530125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1" y="14"/>
                  </a:moveTo>
                  <a:cubicBezTo>
                    <a:pt x="1" y="14"/>
                    <a:pt x="1" y="0"/>
                    <a:pt x="1" y="14"/>
                  </a:cubicBezTo>
                  <a:cubicBezTo>
                    <a:pt x="1" y="0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497;p43"/>
            <p:cNvSpPr/>
            <p:nvPr/>
          </p:nvSpPr>
          <p:spPr>
            <a:xfrm>
              <a:off x="2976550" y="3530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498;p43"/>
            <p:cNvSpPr/>
            <p:nvPr/>
          </p:nvSpPr>
          <p:spPr>
            <a:xfrm>
              <a:off x="2980475" y="3528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499;p43"/>
            <p:cNvSpPr/>
            <p:nvPr/>
          </p:nvSpPr>
          <p:spPr>
            <a:xfrm>
              <a:off x="3007800" y="3530825"/>
              <a:ext cx="375" cy="725"/>
            </a:xfrm>
            <a:custGeom>
              <a:avLst/>
              <a:gdLst/>
              <a:ahLst/>
              <a:cxnLst/>
              <a:rect l="l" t="t" r="r" b="b"/>
              <a:pathLst>
                <a:path w="15" h="29" extrusionOk="0">
                  <a:moveTo>
                    <a:pt x="0" y="1"/>
                  </a:moveTo>
                  <a:lnTo>
                    <a:pt x="15" y="29"/>
                  </a:lnTo>
                  <a:cubicBezTo>
                    <a:pt x="1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500;p43"/>
            <p:cNvSpPr/>
            <p:nvPr/>
          </p:nvSpPr>
          <p:spPr>
            <a:xfrm>
              <a:off x="3006375" y="3529750"/>
              <a:ext cx="1100" cy="750"/>
            </a:xfrm>
            <a:custGeom>
              <a:avLst/>
              <a:gdLst/>
              <a:ahLst/>
              <a:cxnLst/>
              <a:rect l="l" t="t" r="r" b="b"/>
              <a:pathLst>
                <a:path w="44" h="30" extrusionOk="0">
                  <a:moveTo>
                    <a:pt x="1" y="1"/>
                  </a:moveTo>
                  <a:cubicBezTo>
                    <a:pt x="15" y="15"/>
                    <a:pt x="29" y="15"/>
                    <a:pt x="43" y="29"/>
                  </a:cubicBezTo>
                  <a:cubicBezTo>
                    <a:pt x="29" y="15"/>
                    <a:pt x="15" y="15"/>
                    <a:pt x="1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501;p43"/>
            <p:cNvSpPr/>
            <p:nvPr/>
          </p:nvSpPr>
          <p:spPr>
            <a:xfrm>
              <a:off x="2978700" y="35297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502;p43"/>
            <p:cNvSpPr/>
            <p:nvPr/>
          </p:nvSpPr>
          <p:spPr>
            <a:xfrm>
              <a:off x="2982250" y="3528350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29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503;p43"/>
            <p:cNvSpPr/>
            <p:nvPr/>
          </p:nvSpPr>
          <p:spPr>
            <a:xfrm>
              <a:off x="2976550" y="3528050"/>
              <a:ext cx="31275" cy="18425"/>
            </a:xfrm>
            <a:custGeom>
              <a:avLst/>
              <a:gdLst/>
              <a:ahLst/>
              <a:cxnLst/>
              <a:rect l="l" t="t" r="r" b="b"/>
              <a:pathLst>
                <a:path w="1251" h="737" extrusionOk="0">
                  <a:moveTo>
                    <a:pt x="635" y="1"/>
                  </a:moveTo>
                  <a:cubicBezTo>
                    <a:pt x="536" y="1"/>
                    <a:pt x="435" y="9"/>
                    <a:pt x="342" y="26"/>
                  </a:cubicBezTo>
                  <a:cubicBezTo>
                    <a:pt x="299" y="26"/>
                    <a:pt x="271" y="41"/>
                    <a:pt x="257" y="41"/>
                  </a:cubicBezTo>
                  <a:lnTo>
                    <a:pt x="228" y="41"/>
                  </a:lnTo>
                  <a:cubicBezTo>
                    <a:pt x="214" y="41"/>
                    <a:pt x="200" y="55"/>
                    <a:pt x="157" y="55"/>
                  </a:cubicBezTo>
                  <a:lnTo>
                    <a:pt x="143" y="55"/>
                  </a:lnTo>
                  <a:cubicBezTo>
                    <a:pt x="129" y="55"/>
                    <a:pt x="115" y="83"/>
                    <a:pt x="86" y="83"/>
                  </a:cubicBezTo>
                  <a:lnTo>
                    <a:pt x="72" y="83"/>
                  </a:lnTo>
                  <a:cubicBezTo>
                    <a:pt x="58" y="83"/>
                    <a:pt x="58" y="97"/>
                    <a:pt x="44" y="97"/>
                  </a:cubicBezTo>
                  <a:lnTo>
                    <a:pt x="15" y="97"/>
                  </a:lnTo>
                  <a:cubicBezTo>
                    <a:pt x="1" y="112"/>
                    <a:pt x="1" y="112"/>
                    <a:pt x="1" y="140"/>
                  </a:cubicBezTo>
                  <a:lnTo>
                    <a:pt x="1" y="154"/>
                  </a:lnTo>
                  <a:lnTo>
                    <a:pt x="1" y="438"/>
                  </a:lnTo>
                  <a:lnTo>
                    <a:pt x="1" y="680"/>
                  </a:lnTo>
                  <a:lnTo>
                    <a:pt x="15" y="665"/>
                  </a:lnTo>
                  <a:lnTo>
                    <a:pt x="44" y="665"/>
                  </a:lnTo>
                  <a:cubicBezTo>
                    <a:pt x="58" y="665"/>
                    <a:pt x="58" y="651"/>
                    <a:pt x="72" y="651"/>
                  </a:cubicBezTo>
                  <a:lnTo>
                    <a:pt x="86" y="651"/>
                  </a:lnTo>
                  <a:cubicBezTo>
                    <a:pt x="115" y="651"/>
                    <a:pt x="129" y="623"/>
                    <a:pt x="143" y="623"/>
                  </a:cubicBezTo>
                  <a:lnTo>
                    <a:pt x="157" y="623"/>
                  </a:lnTo>
                  <a:cubicBezTo>
                    <a:pt x="186" y="623"/>
                    <a:pt x="200" y="609"/>
                    <a:pt x="228" y="609"/>
                  </a:cubicBezTo>
                  <a:lnTo>
                    <a:pt x="257" y="609"/>
                  </a:lnTo>
                  <a:cubicBezTo>
                    <a:pt x="285" y="609"/>
                    <a:pt x="299" y="594"/>
                    <a:pt x="342" y="594"/>
                  </a:cubicBezTo>
                  <a:cubicBezTo>
                    <a:pt x="434" y="581"/>
                    <a:pt x="536" y="575"/>
                    <a:pt x="637" y="575"/>
                  </a:cubicBezTo>
                  <a:cubicBezTo>
                    <a:pt x="862" y="575"/>
                    <a:pt x="1081" y="606"/>
                    <a:pt x="1179" y="665"/>
                  </a:cubicBezTo>
                  <a:cubicBezTo>
                    <a:pt x="1194" y="680"/>
                    <a:pt x="1208" y="680"/>
                    <a:pt x="1222" y="694"/>
                  </a:cubicBezTo>
                  <a:lnTo>
                    <a:pt x="1222" y="722"/>
                  </a:lnTo>
                  <a:lnTo>
                    <a:pt x="1250" y="736"/>
                  </a:lnTo>
                  <a:lnTo>
                    <a:pt x="1250" y="452"/>
                  </a:lnTo>
                  <a:lnTo>
                    <a:pt x="1250" y="168"/>
                  </a:lnTo>
                  <a:cubicBezTo>
                    <a:pt x="1250" y="168"/>
                    <a:pt x="1250" y="154"/>
                    <a:pt x="1222" y="154"/>
                  </a:cubicBezTo>
                  <a:lnTo>
                    <a:pt x="1222" y="126"/>
                  </a:lnTo>
                  <a:cubicBezTo>
                    <a:pt x="1208" y="112"/>
                    <a:pt x="1208" y="112"/>
                    <a:pt x="1179" y="97"/>
                  </a:cubicBezTo>
                  <a:cubicBezTo>
                    <a:pt x="1063" y="39"/>
                    <a:pt x="852" y="1"/>
                    <a:pt x="635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504;p43"/>
            <p:cNvSpPr/>
            <p:nvPr/>
          </p:nvSpPr>
          <p:spPr>
            <a:xfrm>
              <a:off x="2976925" y="35450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505;p43"/>
            <p:cNvSpPr/>
            <p:nvPr/>
          </p:nvSpPr>
          <p:spPr>
            <a:xfrm>
              <a:off x="2977625" y="35443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506;p43"/>
            <p:cNvSpPr/>
            <p:nvPr/>
          </p:nvSpPr>
          <p:spPr>
            <a:xfrm>
              <a:off x="2980475" y="3542550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0" y="14"/>
                  </a:moveTo>
                  <a:cubicBezTo>
                    <a:pt x="0" y="0"/>
                    <a:pt x="0" y="0"/>
                    <a:pt x="0" y="14"/>
                  </a:cubicBezTo>
                  <a:cubicBezTo>
                    <a:pt x="0" y="0"/>
                    <a:pt x="0" y="0"/>
                    <a:pt x="0" y="14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507;p43"/>
            <p:cNvSpPr/>
            <p:nvPr/>
          </p:nvSpPr>
          <p:spPr>
            <a:xfrm>
              <a:off x="2978700" y="35432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508;p43"/>
            <p:cNvSpPr/>
            <p:nvPr/>
          </p:nvSpPr>
          <p:spPr>
            <a:xfrm>
              <a:off x="3006375" y="3543250"/>
              <a:ext cx="1100" cy="1100"/>
            </a:xfrm>
            <a:custGeom>
              <a:avLst/>
              <a:gdLst/>
              <a:ahLst/>
              <a:cxnLst/>
              <a:rect l="l" t="t" r="r" b="b"/>
              <a:pathLst>
                <a:path w="44" h="44" extrusionOk="0">
                  <a:moveTo>
                    <a:pt x="1" y="1"/>
                  </a:moveTo>
                  <a:cubicBezTo>
                    <a:pt x="15" y="29"/>
                    <a:pt x="29" y="29"/>
                    <a:pt x="43" y="43"/>
                  </a:cubicBezTo>
                  <a:cubicBezTo>
                    <a:pt x="29" y="29"/>
                    <a:pt x="15" y="29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509;p43"/>
            <p:cNvSpPr/>
            <p:nvPr/>
          </p:nvSpPr>
          <p:spPr>
            <a:xfrm>
              <a:off x="3007800" y="354467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0"/>
                  </a:moveTo>
                  <a:lnTo>
                    <a:pt x="15" y="15"/>
                  </a:lnTo>
                  <a:cubicBezTo>
                    <a:pt x="15" y="15"/>
                    <a:pt x="15" y="0"/>
                    <a:pt x="0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510;p43"/>
            <p:cNvSpPr/>
            <p:nvPr/>
          </p:nvSpPr>
          <p:spPr>
            <a:xfrm>
              <a:off x="2982250" y="3542175"/>
              <a:ext cx="725" cy="25"/>
            </a:xfrm>
            <a:custGeom>
              <a:avLst/>
              <a:gdLst/>
              <a:ahLst/>
              <a:cxnLst/>
              <a:rect l="l" t="t" r="r" b="b"/>
              <a:pathLst>
                <a:path w="29" h="1" extrusionOk="0">
                  <a:moveTo>
                    <a:pt x="0" y="1"/>
                  </a:moveTo>
                  <a:lnTo>
                    <a:pt x="29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511;p43"/>
            <p:cNvSpPr/>
            <p:nvPr/>
          </p:nvSpPr>
          <p:spPr>
            <a:xfrm>
              <a:off x="2976925" y="3540975"/>
              <a:ext cx="32675" cy="55550"/>
            </a:xfrm>
            <a:custGeom>
              <a:avLst/>
              <a:gdLst/>
              <a:ahLst/>
              <a:cxnLst/>
              <a:rect l="l" t="t" r="r" b="b"/>
              <a:pathLst>
                <a:path w="1307" h="2222" extrusionOk="0">
                  <a:moveTo>
                    <a:pt x="633" y="1"/>
                  </a:moveTo>
                  <a:cubicBezTo>
                    <a:pt x="534" y="1"/>
                    <a:pt x="433" y="7"/>
                    <a:pt x="341" y="21"/>
                  </a:cubicBezTo>
                  <a:cubicBezTo>
                    <a:pt x="313" y="21"/>
                    <a:pt x="270" y="49"/>
                    <a:pt x="256" y="49"/>
                  </a:cubicBezTo>
                  <a:lnTo>
                    <a:pt x="242" y="49"/>
                  </a:lnTo>
                  <a:cubicBezTo>
                    <a:pt x="213" y="49"/>
                    <a:pt x="199" y="63"/>
                    <a:pt x="171" y="63"/>
                  </a:cubicBezTo>
                  <a:lnTo>
                    <a:pt x="142" y="63"/>
                  </a:lnTo>
                  <a:cubicBezTo>
                    <a:pt x="128" y="63"/>
                    <a:pt x="114" y="77"/>
                    <a:pt x="100" y="77"/>
                  </a:cubicBezTo>
                  <a:lnTo>
                    <a:pt x="71" y="77"/>
                  </a:lnTo>
                  <a:cubicBezTo>
                    <a:pt x="57" y="77"/>
                    <a:pt x="57" y="92"/>
                    <a:pt x="43" y="92"/>
                  </a:cubicBezTo>
                  <a:lnTo>
                    <a:pt x="29" y="92"/>
                  </a:lnTo>
                  <a:lnTo>
                    <a:pt x="0" y="120"/>
                  </a:lnTo>
                  <a:lnTo>
                    <a:pt x="0" y="134"/>
                  </a:lnTo>
                  <a:lnTo>
                    <a:pt x="29" y="1611"/>
                  </a:lnTo>
                  <a:lnTo>
                    <a:pt x="29" y="1866"/>
                  </a:lnTo>
                  <a:cubicBezTo>
                    <a:pt x="29" y="1923"/>
                    <a:pt x="43" y="1994"/>
                    <a:pt x="71" y="2037"/>
                  </a:cubicBezTo>
                  <a:cubicBezTo>
                    <a:pt x="114" y="2079"/>
                    <a:pt x="142" y="2122"/>
                    <a:pt x="213" y="2150"/>
                  </a:cubicBezTo>
                  <a:cubicBezTo>
                    <a:pt x="256" y="2179"/>
                    <a:pt x="270" y="2193"/>
                    <a:pt x="298" y="2193"/>
                  </a:cubicBezTo>
                  <a:cubicBezTo>
                    <a:pt x="327" y="2193"/>
                    <a:pt x="355" y="2207"/>
                    <a:pt x="398" y="2207"/>
                  </a:cubicBezTo>
                  <a:lnTo>
                    <a:pt x="412" y="2207"/>
                  </a:lnTo>
                  <a:cubicBezTo>
                    <a:pt x="440" y="2207"/>
                    <a:pt x="483" y="2221"/>
                    <a:pt x="511" y="2221"/>
                  </a:cubicBezTo>
                  <a:lnTo>
                    <a:pt x="738" y="2221"/>
                  </a:lnTo>
                  <a:cubicBezTo>
                    <a:pt x="795" y="2221"/>
                    <a:pt x="838" y="2207"/>
                    <a:pt x="852" y="2207"/>
                  </a:cubicBezTo>
                  <a:lnTo>
                    <a:pt x="895" y="2207"/>
                  </a:lnTo>
                  <a:cubicBezTo>
                    <a:pt x="909" y="2207"/>
                    <a:pt x="923" y="2207"/>
                    <a:pt x="951" y="2193"/>
                  </a:cubicBezTo>
                  <a:lnTo>
                    <a:pt x="994" y="2193"/>
                  </a:lnTo>
                  <a:cubicBezTo>
                    <a:pt x="1022" y="2193"/>
                    <a:pt x="1022" y="2193"/>
                    <a:pt x="1022" y="2179"/>
                  </a:cubicBezTo>
                  <a:cubicBezTo>
                    <a:pt x="1037" y="2179"/>
                    <a:pt x="1051" y="2150"/>
                    <a:pt x="1065" y="2150"/>
                  </a:cubicBezTo>
                  <a:cubicBezTo>
                    <a:pt x="1093" y="2150"/>
                    <a:pt x="1093" y="2136"/>
                    <a:pt x="1108" y="2136"/>
                  </a:cubicBezTo>
                  <a:cubicBezTo>
                    <a:pt x="1122" y="2136"/>
                    <a:pt x="1136" y="2122"/>
                    <a:pt x="1136" y="2122"/>
                  </a:cubicBezTo>
                  <a:lnTo>
                    <a:pt x="1164" y="2108"/>
                  </a:lnTo>
                  <a:lnTo>
                    <a:pt x="1193" y="2065"/>
                  </a:lnTo>
                  <a:lnTo>
                    <a:pt x="1207" y="2051"/>
                  </a:lnTo>
                  <a:cubicBezTo>
                    <a:pt x="1235" y="2037"/>
                    <a:pt x="1235" y="2037"/>
                    <a:pt x="1235" y="2008"/>
                  </a:cubicBezTo>
                  <a:cubicBezTo>
                    <a:pt x="1235" y="1994"/>
                    <a:pt x="1250" y="1994"/>
                    <a:pt x="1250" y="1980"/>
                  </a:cubicBezTo>
                  <a:cubicBezTo>
                    <a:pt x="1250" y="1980"/>
                    <a:pt x="1250" y="1966"/>
                    <a:pt x="1264" y="1966"/>
                  </a:cubicBezTo>
                  <a:cubicBezTo>
                    <a:pt x="1278" y="1909"/>
                    <a:pt x="1306" y="1852"/>
                    <a:pt x="1306" y="1838"/>
                  </a:cubicBezTo>
                  <a:lnTo>
                    <a:pt x="1306" y="1327"/>
                  </a:lnTo>
                  <a:lnTo>
                    <a:pt x="1306" y="1100"/>
                  </a:lnTo>
                  <a:lnTo>
                    <a:pt x="1306" y="631"/>
                  </a:lnTo>
                  <a:lnTo>
                    <a:pt x="1306" y="106"/>
                  </a:lnTo>
                  <a:cubicBezTo>
                    <a:pt x="1269" y="144"/>
                    <a:pt x="1256" y="150"/>
                    <a:pt x="1248" y="150"/>
                  </a:cubicBezTo>
                  <a:cubicBezTo>
                    <a:pt x="1243" y="150"/>
                    <a:pt x="1240" y="148"/>
                    <a:pt x="1235" y="148"/>
                  </a:cubicBezTo>
                  <a:lnTo>
                    <a:pt x="1179" y="92"/>
                  </a:lnTo>
                  <a:cubicBezTo>
                    <a:pt x="1071" y="33"/>
                    <a:pt x="855" y="1"/>
                    <a:pt x="633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512;p43"/>
            <p:cNvSpPr/>
            <p:nvPr/>
          </p:nvSpPr>
          <p:spPr>
            <a:xfrm>
              <a:off x="3037250" y="3552825"/>
              <a:ext cx="11750" cy="18500"/>
            </a:xfrm>
            <a:custGeom>
              <a:avLst/>
              <a:gdLst/>
              <a:ahLst/>
              <a:cxnLst/>
              <a:rect l="l" t="t" r="r" b="b"/>
              <a:pathLst>
                <a:path w="470" h="740" extrusionOk="0">
                  <a:moveTo>
                    <a:pt x="1" y="1"/>
                  </a:moveTo>
                  <a:cubicBezTo>
                    <a:pt x="1" y="1"/>
                    <a:pt x="1" y="2"/>
                    <a:pt x="2" y="4"/>
                  </a:cubicBezTo>
                  <a:lnTo>
                    <a:pt x="2" y="4"/>
                  </a:lnTo>
                  <a:cubicBezTo>
                    <a:pt x="1" y="3"/>
                    <a:pt x="1" y="2"/>
                    <a:pt x="1" y="1"/>
                  </a:cubicBezTo>
                  <a:close/>
                  <a:moveTo>
                    <a:pt x="2" y="4"/>
                  </a:moveTo>
                  <a:lnTo>
                    <a:pt x="2" y="4"/>
                  </a:lnTo>
                  <a:cubicBezTo>
                    <a:pt x="58" y="244"/>
                    <a:pt x="115" y="470"/>
                    <a:pt x="157" y="725"/>
                  </a:cubicBezTo>
                  <a:cubicBezTo>
                    <a:pt x="185" y="725"/>
                    <a:pt x="200" y="739"/>
                    <a:pt x="228" y="739"/>
                  </a:cubicBezTo>
                  <a:lnTo>
                    <a:pt x="256" y="739"/>
                  </a:lnTo>
                  <a:cubicBezTo>
                    <a:pt x="327" y="498"/>
                    <a:pt x="398" y="242"/>
                    <a:pt x="469" y="29"/>
                  </a:cubicBezTo>
                  <a:cubicBezTo>
                    <a:pt x="455" y="29"/>
                    <a:pt x="455" y="43"/>
                    <a:pt x="427" y="43"/>
                  </a:cubicBezTo>
                  <a:lnTo>
                    <a:pt x="413" y="43"/>
                  </a:lnTo>
                  <a:cubicBezTo>
                    <a:pt x="398" y="43"/>
                    <a:pt x="370" y="72"/>
                    <a:pt x="342" y="72"/>
                  </a:cubicBezTo>
                  <a:cubicBezTo>
                    <a:pt x="311" y="75"/>
                    <a:pt x="280" y="77"/>
                    <a:pt x="250" y="77"/>
                  </a:cubicBezTo>
                  <a:cubicBezTo>
                    <a:pt x="152" y="77"/>
                    <a:pt x="62" y="58"/>
                    <a:pt x="29" y="15"/>
                  </a:cubicBezTo>
                  <a:cubicBezTo>
                    <a:pt x="9" y="15"/>
                    <a:pt x="3" y="8"/>
                    <a:pt x="2" y="4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513;p43"/>
            <p:cNvSpPr/>
            <p:nvPr/>
          </p:nvSpPr>
          <p:spPr>
            <a:xfrm>
              <a:off x="3029100" y="3516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514;p43"/>
            <p:cNvSpPr/>
            <p:nvPr/>
          </p:nvSpPr>
          <p:spPr>
            <a:xfrm>
              <a:off x="3028750" y="3515925"/>
              <a:ext cx="31250" cy="38000"/>
            </a:xfrm>
            <a:custGeom>
              <a:avLst/>
              <a:gdLst/>
              <a:ahLst/>
              <a:cxnLst/>
              <a:rect l="l" t="t" r="r" b="b"/>
              <a:pathLst>
                <a:path w="1250" h="1520" extrusionOk="0">
                  <a:moveTo>
                    <a:pt x="1250" y="71"/>
                  </a:moveTo>
                  <a:lnTo>
                    <a:pt x="1250" y="71"/>
                  </a:lnTo>
                  <a:cubicBezTo>
                    <a:pt x="1249" y="74"/>
                    <a:pt x="1248" y="77"/>
                    <a:pt x="1247" y="80"/>
                  </a:cubicBezTo>
                  <a:lnTo>
                    <a:pt x="1247" y="80"/>
                  </a:lnTo>
                  <a:cubicBezTo>
                    <a:pt x="1248" y="78"/>
                    <a:pt x="1250" y="75"/>
                    <a:pt x="1250" y="71"/>
                  </a:cubicBezTo>
                  <a:close/>
                  <a:moveTo>
                    <a:pt x="0" y="0"/>
                  </a:moveTo>
                  <a:cubicBezTo>
                    <a:pt x="114" y="483"/>
                    <a:pt x="213" y="952"/>
                    <a:pt x="327" y="1448"/>
                  </a:cubicBezTo>
                  <a:lnTo>
                    <a:pt x="341" y="1477"/>
                  </a:lnTo>
                  <a:cubicBezTo>
                    <a:pt x="398" y="1505"/>
                    <a:pt x="554" y="1519"/>
                    <a:pt x="667" y="1519"/>
                  </a:cubicBezTo>
                  <a:cubicBezTo>
                    <a:pt x="696" y="1519"/>
                    <a:pt x="710" y="1519"/>
                    <a:pt x="738" y="1505"/>
                  </a:cubicBezTo>
                  <a:lnTo>
                    <a:pt x="753" y="1505"/>
                  </a:lnTo>
                  <a:cubicBezTo>
                    <a:pt x="767" y="1505"/>
                    <a:pt x="781" y="1491"/>
                    <a:pt x="781" y="1491"/>
                  </a:cubicBezTo>
                  <a:lnTo>
                    <a:pt x="809" y="1477"/>
                  </a:lnTo>
                  <a:cubicBezTo>
                    <a:pt x="965" y="1011"/>
                    <a:pt x="1106" y="560"/>
                    <a:pt x="1247" y="80"/>
                  </a:cubicBezTo>
                  <a:lnTo>
                    <a:pt x="1247" y="80"/>
                  </a:lnTo>
                  <a:cubicBezTo>
                    <a:pt x="1243" y="87"/>
                    <a:pt x="1235" y="89"/>
                    <a:pt x="1235" y="100"/>
                  </a:cubicBezTo>
                  <a:lnTo>
                    <a:pt x="1207" y="100"/>
                  </a:lnTo>
                  <a:cubicBezTo>
                    <a:pt x="1193" y="100"/>
                    <a:pt x="1193" y="128"/>
                    <a:pt x="1179" y="128"/>
                  </a:cubicBezTo>
                  <a:lnTo>
                    <a:pt x="1164" y="128"/>
                  </a:lnTo>
                  <a:cubicBezTo>
                    <a:pt x="1136" y="128"/>
                    <a:pt x="1122" y="142"/>
                    <a:pt x="1093" y="142"/>
                  </a:cubicBezTo>
                  <a:lnTo>
                    <a:pt x="1065" y="142"/>
                  </a:lnTo>
                  <a:cubicBezTo>
                    <a:pt x="1051" y="142"/>
                    <a:pt x="1037" y="156"/>
                    <a:pt x="994" y="156"/>
                  </a:cubicBezTo>
                  <a:lnTo>
                    <a:pt x="980" y="156"/>
                  </a:lnTo>
                  <a:cubicBezTo>
                    <a:pt x="951" y="156"/>
                    <a:pt x="923" y="171"/>
                    <a:pt x="895" y="171"/>
                  </a:cubicBezTo>
                  <a:cubicBezTo>
                    <a:pt x="818" y="181"/>
                    <a:pt x="740" y="185"/>
                    <a:pt x="662" y="185"/>
                  </a:cubicBezTo>
                  <a:cubicBezTo>
                    <a:pt x="408" y="185"/>
                    <a:pt x="166" y="137"/>
                    <a:pt x="57" y="71"/>
                  </a:cubicBezTo>
                  <a:cubicBezTo>
                    <a:pt x="43" y="57"/>
                    <a:pt x="28" y="57"/>
                    <a:pt x="28" y="29"/>
                  </a:cubicBezTo>
                  <a:lnTo>
                    <a:pt x="28" y="14"/>
                  </a:lnTo>
                  <a:cubicBezTo>
                    <a:pt x="28" y="14"/>
                    <a:pt x="28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515;p43"/>
            <p:cNvSpPr/>
            <p:nvPr/>
          </p:nvSpPr>
          <p:spPr>
            <a:xfrm>
              <a:off x="3029100" y="351627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0"/>
                  </a:moveTo>
                  <a:cubicBezTo>
                    <a:pt x="0" y="15"/>
                    <a:pt x="0" y="15"/>
                    <a:pt x="14" y="1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516;p43"/>
            <p:cNvSpPr/>
            <p:nvPr/>
          </p:nvSpPr>
          <p:spPr>
            <a:xfrm>
              <a:off x="3056075" y="35198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517;p43"/>
            <p:cNvSpPr/>
            <p:nvPr/>
          </p:nvSpPr>
          <p:spPr>
            <a:xfrm>
              <a:off x="3053950" y="352017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1"/>
                  </a:moveTo>
                  <a:lnTo>
                    <a:pt x="14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518;p43"/>
            <p:cNvSpPr/>
            <p:nvPr/>
          </p:nvSpPr>
          <p:spPr>
            <a:xfrm>
              <a:off x="3029450" y="3517350"/>
              <a:ext cx="725" cy="725"/>
            </a:xfrm>
            <a:custGeom>
              <a:avLst/>
              <a:gdLst/>
              <a:ahLst/>
              <a:cxnLst/>
              <a:rect l="l" t="t" r="r" b="b"/>
              <a:pathLst>
                <a:path w="29" h="29" extrusionOk="0">
                  <a:moveTo>
                    <a:pt x="0" y="0"/>
                  </a:moveTo>
                  <a:cubicBezTo>
                    <a:pt x="0" y="14"/>
                    <a:pt x="15" y="14"/>
                    <a:pt x="29" y="2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519;p43"/>
            <p:cNvSpPr/>
            <p:nvPr/>
          </p:nvSpPr>
          <p:spPr>
            <a:xfrm>
              <a:off x="3059975" y="3517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520;p43"/>
            <p:cNvSpPr/>
            <p:nvPr/>
          </p:nvSpPr>
          <p:spPr>
            <a:xfrm>
              <a:off x="3057850" y="35194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521;p43"/>
            <p:cNvSpPr/>
            <p:nvPr/>
          </p:nvSpPr>
          <p:spPr>
            <a:xfrm>
              <a:off x="3058900" y="3518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522;p43"/>
            <p:cNvSpPr/>
            <p:nvPr/>
          </p:nvSpPr>
          <p:spPr>
            <a:xfrm>
              <a:off x="3029450" y="3065125"/>
              <a:ext cx="48650" cy="455450"/>
            </a:xfrm>
            <a:custGeom>
              <a:avLst/>
              <a:gdLst/>
              <a:ahLst/>
              <a:cxnLst/>
              <a:rect l="l" t="t" r="r" b="b"/>
              <a:pathLst>
                <a:path w="1946" h="18218" extrusionOk="0">
                  <a:moveTo>
                    <a:pt x="1946" y="58"/>
                  </a:moveTo>
                  <a:lnTo>
                    <a:pt x="1945" y="77"/>
                  </a:lnTo>
                  <a:lnTo>
                    <a:pt x="1945" y="77"/>
                  </a:lnTo>
                  <a:cubicBezTo>
                    <a:pt x="1945" y="75"/>
                    <a:pt x="1946" y="74"/>
                    <a:pt x="1946" y="72"/>
                  </a:cubicBezTo>
                  <a:lnTo>
                    <a:pt x="1946" y="58"/>
                  </a:lnTo>
                  <a:close/>
                  <a:moveTo>
                    <a:pt x="710" y="1"/>
                  </a:moveTo>
                  <a:cubicBezTo>
                    <a:pt x="682" y="427"/>
                    <a:pt x="668" y="867"/>
                    <a:pt x="654" y="1307"/>
                  </a:cubicBezTo>
                  <a:lnTo>
                    <a:pt x="597" y="2585"/>
                  </a:lnTo>
                  <a:cubicBezTo>
                    <a:pt x="568" y="3366"/>
                    <a:pt x="526" y="4175"/>
                    <a:pt x="512" y="4984"/>
                  </a:cubicBezTo>
                  <a:lnTo>
                    <a:pt x="455" y="6404"/>
                  </a:lnTo>
                  <a:cubicBezTo>
                    <a:pt x="455" y="6532"/>
                    <a:pt x="441" y="6674"/>
                    <a:pt x="441" y="6802"/>
                  </a:cubicBezTo>
                  <a:lnTo>
                    <a:pt x="313" y="9726"/>
                  </a:lnTo>
                  <a:cubicBezTo>
                    <a:pt x="299" y="10223"/>
                    <a:pt x="284" y="10735"/>
                    <a:pt x="256" y="11231"/>
                  </a:cubicBezTo>
                  <a:lnTo>
                    <a:pt x="242" y="11601"/>
                  </a:lnTo>
                  <a:lnTo>
                    <a:pt x="185" y="13049"/>
                  </a:lnTo>
                  <a:lnTo>
                    <a:pt x="100" y="15434"/>
                  </a:lnTo>
                  <a:cubicBezTo>
                    <a:pt x="86" y="15860"/>
                    <a:pt x="71" y="16314"/>
                    <a:pt x="57" y="16712"/>
                  </a:cubicBezTo>
                  <a:lnTo>
                    <a:pt x="0" y="18032"/>
                  </a:lnTo>
                  <a:cubicBezTo>
                    <a:pt x="0" y="18032"/>
                    <a:pt x="0" y="18046"/>
                    <a:pt x="15" y="18046"/>
                  </a:cubicBezTo>
                  <a:lnTo>
                    <a:pt x="15" y="18061"/>
                  </a:lnTo>
                  <a:lnTo>
                    <a:pt x="57" y="18103"/>
                  </a:lnTo>
                  <a:cubicBezTo>
                    <a:pt x="166" y="18169"/>
                    <a:pt x="408" y="18217"/>
                    <a:pt x="656" y="18217"/>
                  </a:cubicBezTo>
                  <a:cubicBezTo>
                    <a:pt x="732" y="18217"/>
                    <a:pt x="808" y="18213"/>
                    <a:pt x="881" y="18203"/>
                  </a:cubicBezTo>
                  <a:cubicBezTo>
                    <a:pt x="923" y="18203"/>
                    <a:pt x="952" y="18203"/>
                    <a:pt x="980" y="18188"/>
                  </a:cubicBezTo>
                  <a:lnTo>
                    <a:pt x="994" y="18188"/>
                  </a:lnTo>
                  <a:cubicBezTo>
                    <a:pt x="1009" y="18188"/>
                    <a:pt x="1023" y="18174"/>
                    <a:pt x="1065" y="18174"/>
                  </a:cubicBezTo>
                  <a:lnTo>
                    <a:pt x="1080" y="18174"/>
                  </a:lnTo>
                  <a:cubicBezTo>
                    <a:pt x="1094" y="18174"/>
                    <a:pt x="1136" y="18160"/>
                    <a:pt x="1151" y="18160"/>
                  </a:cubicBezTo>
                  <a:lnTo>
                    <a:pt x="1165" y="18160"/>
                  </a:lnTo>
                  <a:cubicBezTo>
                    <a:pt x="1193" y="18160"/>
                    <a:pt x="1193" y="18132"/>
                    <a:pt x="1207" y="18132"/>
                  </a:cubicBezTo>
                  <a:lnTo>
                    <a:pt x="1222" y="18132"/>
                  </a:lnTo>
                  <a:cubicBezTo>
                    <a:pt x="1236" y="18117"/>
                    <a:pt x="1236" y="18117"/>
                    <a:pt x="1236" y="18103"/>
                  </a:cubicBezTo>
                  <a:lnTo>
                    <a:pt x="1236" y="18089"/>
                  </a:lnTo>
                  <a:cubicBezTo>
                    <a:pt x="1264" y="17663"/>
                    <a:pt x="1278" y="17209"/>
                    <a:pt x="1293" y="16769"/>
                  </a:cubicBezTo>
                  <a:lnTo>
                    <a:pt x="1349" y="15491"/>
                  </a:lnTo>
                  <a:cubicBezTo>
                    <a:pt x="1378" y="14710"/>
                    <a:pt x="1420" y="13915"/>
                    <a:pt x="1434" y="13091"/>
                  </a:cubicBezTo>
                  <a:lnTo>
                    <a:pt x="1491" y="11672"/>
                  </a:lnTo>
                  <a:cubicBezTo>
                    <a:pt x="1491" y="11558"/>
                    <a:pt x="1505" y="11430"/>
                    <a:pt x="1505" y="11288"/>
                  </a:cubicBezTo>
                  <a:lnTo>
                    <a:pt x="1562" y="9783"/>
                  </a:lnTo>
                  <a:cubicBezTo>
                    <a:pt x="1591" y="8804"/>
                    <a:pt x="1633" y="7824"/>
                    <a:pt x="1690" y="6844"/>
                  </a:cubicBezTo>
                  <a:lnTo>
                    <a:pt x="1704" y="6461"/>
                  </a:lnTo>
                  <a:cubicBezTo>
                    <a:pt x="1718" y="5978"/>
                    <a:pt x="1733" y="5495"/>
                    <a:pt x="1761" y="5041"/>
                  </a:cubicBezTo>
                  <a:lnTo>
                    <a:pt x="1846" y="2642"/>
                  </a:lnTo>
                  <a:lnTo>
                    <a:pt x="1903" y="1364"/>
                  </a:lnTo>
                  <a:lnTo>
                    <a:pt x="1945" y="77"/>
                  </a:lnTo>
                  <a:lnTo>
                    <a:pt x="1945" y="77"/>
                  </a:lnTo>
                  <a:cubicBezTo>
                    <a:pt x="1942" y="86"/>
                    <a:pt x="1931" y="88"/>
                    <a:pt x="1931" y="100"/>
                  </a:cubicBezTo>
                  <a:lnTo>
                    <a:pt x="1917" y="100"/>
                  </a:lnTo>
                  <a:cubicBezTo>
                    <a:pt x="1889" y="100"/>
                    <a:pt x="1889" y="129"/>
                    <a:pt x="1875" y="129"/>
                  </a:cubicBezTo>
                  <a:lnTo>
                    <a:pt x="1860" y="129"/>
                  </a:lnTo>
                  <a:cubicBezTo>
                    <a:pt x="1846" y="129"/>
                    <a:pt x="1818" y="143"/>
                    <a:pt x="1789" y="143"/>
                  </a:cubicBezTo>
                  <a:lnTo>
                    <a:pt x="1775" y="143"/>
                  </a:lnTo>
                  <a:cubicBezTo>
                    <a:pt x="1747" y="143"/>
                    <a:pt x="1733" y="157"/>
                    <a:pt x="1704" y="157"/>
                  </a:cubicBezTo>
                  <a:lnTo>
                    <a:pt x="1676" y="157"/>
                  </a:lnTo>
                  <a:cubicBezTo>
                    <a:pt x="1647" y="157"/>
                    <a:pt x="1633" y="171"/>
                    <a:pt x="1591" y="171"/>
                  </a:cubicBezTo>
                  <a:cubicBezTo>
                    <a:pt x="1518" y="181"/>
                    <a:pt x="1441" y="186"/>
                    <a:pt x="1364" y="186"/>
                  </a:cubicBezTo>
                  <a:cubicBezTo>
                    <a:pt x="1112" y="186"/>
                    <a:pt x="862" y="137"/>
                    <a:pt x="753" y="72"/>
                  </a:cubicBezTo>
                  <a:cubicBezTo>
                    <a:pt x="739" y="58"/>
                    <a:pt x="725" y="58"/>
                    <a:pt x="725" y="29"/>
                  </a:cubicBezTo>
                  <a:lnTo>
                    <a:pt x="725" y="15"/>
                  </a:lnTo>
                  <a:cubicBezTo>
                    <a:pt x="725" y="15"/>
                    <a:pt x="725" y="1"/>
                    <a:pt x="7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523;p43"/>
            <p:cNvSpPr/>
            <p:nvPr/>
          </p:nvSpPr>
          <p:spPr>
            <a:xfrm>
              <a:off x="3077375" y="3067275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0" y="0"/>
                  </a:moveTo>
                  <a:cubicBezTo>
                    <a:pt x="0" y="0"/>
                    <a:pt x="0" y="14"/>
                    <a:pt x="0" y="0"/>
                  </a:cubicBezTo>
                  <a:cubicBezTo>
                    <a:pt x="0" y="1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524;p43"/>
            <p:cNvSpPr/>
            <p:nvPr/>
          </p:nvSpPr>
          <p:spPr>
            <a:xfrm>
              <a:off x="3078075" y="30669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525;p43"/>
            <p:cNvSpPr/>
            <p:nvPr/>
          </p:nvSpPr>
          <p:spPr>
            <a:xfrm>
              <a:off x="3073825" y="306867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15"/>
                  </a:moveTo>
                  <a:cubicBezTo>
                    <a:pt x="14" y="15"/>
                    <a:pt x="14" y="1"/>
                    <a:pt x="0" y="15"/>
                  </a:cubicBezTo>
                  <a:cubicBezTo>
                    <a:pt x="14" y="1"/>
                    <a:pt x="14" y="15"/>
                    <a:pt x="0" y="15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526;p43"/>
            <p:cNvSpPr/>
            <p:nvPr/>
          </p:nvSpPr>
          <p:spPr>
            <a:xfrm>
              <a:off x="3046850" y="3065125"/>
              <a:ext cx="375" cy="400"/>
            </a:xfrm>
            <a:custGeom>
              <a:avLst/>
              <a:gdLst/>
              <a:ahLst/>
              <a:cxnLst/>
              <a:rect l="l" t="t" r="r" b="b"/>
              <a:pathLst>
                <a:path w="15" h="16" extrusionOk="0">
                  <a:moveTo>
                    <a:pt x="14" y="15"/>
                  </a:moveTo>
                  <a:cubicBezTo>
                    <a:pt x="14" y="15"/>
                    <a:pt x="14" y="1"/>
                    <a:pt x="0" y="1"/>
                  </a:cubicBezTo>
                  <a:cubicBezTo>
                    <a:pt x="14" y="1"/>
                    <a:pt x="14" y="15"/>
                    <a:pt x="14" y="15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527;p43"/>
            <p:cNvSpPr/>
            <p:nvPr/>
          </p:nvSpPr>
          <p:spPr>
            <a:xfrm>
              <a:off x="3047550" y="3065850"/>
              <a:ext cx="1100" cy="1075"/>
            </a:xfrm>
            <a:custGeom>
              <a:avLst/>
              <a:gdLst/>
              <a:ahLst/>
              <a:cxnLst/>
              <a:rect l="l" t="t" r="r" b="b"/>
              <a:pathLst>
                <a:path w="44" h="43" extrusionOk="0">
                  <a:moveTo>
                    <a:pt x="43" y="43"/>
                  </a:moveTo>
                  <a:cubicBezTo>
                    <a:pt x="15" y="29"/>
                    <a:pt x="1" y="29"/>
                    <a:pt x="1" y="0"/>
                  </a:cubicBezTo>
                  <a:cubicBezTo>
                    <a:pt x="1" y="29"/>
                    <a:pt x="15" y="29"/>
                    <a:pt x="43" y="43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528;p43"/>
            <p:cNvSpPr/>
            <p:nvPr/>
          </p:nvSpPr>
          <p:spPr>
            <a:xfrm>
              <a:off x="3075950" y="30679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529;p43"/>
            <p:cNvSpPr/>
            <p:nvPr/>
          </p:nvSpPr>
          <p:spPr>
            <a:xfrm>
              <a:off x="3071700" y="3069225"/>
              <a:ext cx="375" cy="200"/>
            </a:xfrm>
            <a:custGeom>
              <a:avLst/>
              <a:gdLst/>
              <a:ahLst/>
              <a:cxnLst/>
              <a:rect l="l" t="t" r="r" b="b"/>
              <a:pathLst>
                <a:path w="15" h="8" extrusionOk="0">
                  <a:moveTo>
                    <a:pt x="14" y="1"/>
                  </a:moveTo>
                  <a:cubicBezTo>
                    <a:pt x="13" y="1"/>
                    <a:pt x="10" y="7"/>
                    <a:pt x="0" y="7"/>
                  </a:cubicBezTo>
                  <a:lnTo>
                    <a:pt x="14" y="7"/>
                  </a:lnTo>
                  <a:cubicBezTo>
                    <a:pt x="14" y="2"/>
                    <a:pt x="14" y="1"/>
                    <a:pt x="14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530;p43"/>
            <p:cNvSpPr/>
            <p:nvPr/>
          </p:nvSpPr>
          <p:spPr>
            <a:xfrm>
              <a:off x="3046475" y="3050575"/>
              <a:ext cx="32350" cy="18850"/>
            </a:xfrm>
            <a:custGeom>
              <a:avLst/>
              <a:gdLst/>
              <a:ahLst/>
              <a:cxnLst/>
              <a:rect l="l" t="t" r="r" b="b"/>
              <a:pathLst>
                <a:path w="1294" h="754" extrusionOk="0">
                  <a:moveTo>
                    <a:pt x="1293" y="72"/>
                  </a:moveTo>
                  <a:lnTo>
                    <a:pt x="1291" y="87"/>
                  </a:lnTo>
                  <a:lnTo>
                    <a:pt x="1293" y="86"/>
                  </a:lnTo>
                  <a:lnTo>
                    <a:pt x="1293" y="72"/>
                  </a:lnTo>
                  <a:close/>
                  <a:moveTo>
                    <a:pt x="44" y="1"/>
                  </a:moveTo>
                  <a:lnTo>
                    <a:pt x="29" y="285"/>
                  </a:lnTo>
                  <a:cubicBezTo>
                    <a:pt x="29" y="370"/>
                    <a:pt x="29" y="469"/>
                    <a:pt x="1" y="569"/>
                  </a:cubicBezTo>
                  <a:cubicBezTo>
                    <a:pt x="1" y="569"/>
                    <a:pt x="1" y="583"/>
                    <a:pt x="29" y="583"/>
                  </a:cubicBezTo>
                  <a:lnTo>
                    <a:pt x="29" y="597"/>
                  </a:lnTo>
                  <a:lnTo>
                    <a:pt x="58" y="640"/>
                  </a:lnTo>
                  <a:cubicBezTo>
                    <a:pt x="167" y="705"/>
                    <a:pt x="409" y="753"/>
                    <a:pt x="663" y="753"/>
                  </a:cubicBezTo>
                  <a:cubicBezTo>
                    <a:pt x="740" y="753"/>
                    <a:pt x="819" y="749"/>
                    <a:pt x="895" y="739"/>
                  </a:cubicBezTo>
                  <a:cubicBezTo>
                    <a:pt x="924" y="739"/>
                    <a:pt x="966" y="739"/>
                    <a:pt x="981" y="725"/>
                  </a:cubicBezTo>
                  <a:lnTo>
                    <a:pt x="995" y="725"/>
                  </a:lnTo>
                  <a:cubicBezTo>
                    <a:pt x="1023" y="725"/>
                    <a:pt x="1052" y="711"/>
                    <a:pt x="1066" y="711"/>
                  </a:cubicBezTo>
                  <a:lnTo>
                    <a:pt x="1094" y="711"/>
                  </a:lnTo>
                  <a:cubicBezTo>
                    <a:pt x="1108" y="711"/>
                    <a:pt x="1137" y="682"/>
                    <a:pt x="1165" y="682"/>
                  </a:cubicBezTo>
                  <a:lnTo>
                    <a:pt x="1179" y="682"/>
                  </a:lnTo>
                  <a:cubicBezTo>
                    <a:pt x="1194" y="682"/>
                    <a:pt x="1194" y="668"/>
                    <a:pt x="1208" y="668"/>
                  </a:cubicBezTo>
                  <a:lnTo>
                    <a:pt x="1236" y="668"/>
                  </a:lnTo>
                  <a:cubicBezTo>
                    <a:pt x="1250" y="654"/>
                    <a:pt x="1250" y="654"/>
                    <a:pt x="1250" y="640"/>
                  </a:cubicBezTo>
                  <a:lnTo>
                    <a:pt x="1250" y="611"/>
                  </a:lnTo>
                  <a:lnTo>
                    <a:pt x="1265" y="327"/>
                  </a:lnTo>
                  <a:lnTo>
                    <a:pt x="1291" y="87"/>
                  </a:lnTo>
                  <a:lnTo>
                    <a:pt x="1265" y="100"/>
                  </a:lnTo>
                  <a:lnTo>
                    <a:pt x="1250" y="100"/>
                  </a:lnTo>
                  <a:cubicBezTo>
                    <a:pt x="1236" y="100"/>
                    <a:pt x="1236" y="114"/>
                    <a:pt x="1208" y="114"/>
                  </a:cubicBezTo>
                  <a:lnTo>
                    <a:pt x="1194" y="114"/>
                  </a:lnTo>
                  <a:cubicBezTo>
                    <a:pt x="1179" y="114"/>
                    <a:pt x="1165" y="143"/>
                    <a:pt x="1123" y="143"/>
                  </a:cubicBezTo>
                  <a:lnTo>
                    <a:pt x="1108" y="143"/>
                  </a:lnTo>
                  <a:cubicBezTo>
                    <a:pt x="1094" y="143"/>
                    <a:pt x="1066" y="157"/>
                    <a:pt x="1037" y="157"/>
                  </a:cubicBezTo>
                  <a:lnTo>
                    <a:pt x="1023" y="157"/>
                  </a:lnTo>
                  <a:cubicBezTo>
                    <a:pt x="981" y="157"/>
                    <a:pt x="966" y="171"/>
                    <a:pt x="924" y="171"/>
                  </a:cubicBezTo>
                  <a:cubicBezTo>
                    <a:pt x="851" y="181"/>
                    <a:pt x="775" y="186"/>
                    <a:pt x="699" y="186"/>
                  </a:cubicBezTo>
                  <a:cubicBezTo>
                    <a:pt x="451" y="186"/>
                    <a:pt x="209" y="137"/>
                    <a:pt x="100" y="72"/>
                  </a:cubicBezTo>
                  <a:cubicBezTo>
                    <a:pt x="72" y="43"/>
                    <a:pt x="58" y="43"/>
                    <a:pt x="58" y="29"/>
                  </a:cubicBezTo>
                  <a:lnTo>
                    <a:pt x="58" y="15"/>
                  </a:lnTo>
                  <a:cubicBezTo>
                    <a:pt x="58" y="15"/>
                    <a:pt x="58" y="1"/>
                    <a:pt x="44" y="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531;p43"/>
            <p:cNvSpPr/>
            <p:nvPr/>
          </p:nvSpPr>
          <p:spPr>
            <a:xfrm>
              <a:off x="3078800" y="30527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532;p43"/>
            <p:cNvSpPr/>
            <p:nvPr/>
          </p:nvSpPr>
          <p:spPr>
            <a:xfrm>
              <a:off x="3077725" y="3053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533;p43"/>
            <p:cNvSpPr/>
            <p:nvPr/>
          </p:nvSpPr>
          <p:spPr>
            <a:xfrm>
              <a:off x="3074525" y="3054850"/>
              <a:ext cx="750" cy="25"/>
            </a:xfrm>
            <a:custGeom>
              <a:avLst/>
              <a:gdLst/>
              <a:ahLst/>
              <a:cxnLst/>
              <a:rect l="l" t="t" r="r" b="b"/>
              <a:pathLst>
                <a:path w="30" h="1" extrusionOk="0">
                  <a:moveTo>
                    <a:pt x="29" y="0"/>
                  </a:moveTo>
                  <a:cubicBezTo>
                    <a:pt x="1" y="0"/>
                    <a:pt x="1" y="0"/>
                    <a:pt x="29" y="0"/>
                  </a:cubicBezTo>
                  <a:cubicBezTo>
                    <a:pt x="1" y="0"/>
                    <a:pt x="1" y="0"/>
                    <a:pt x="29" y="0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534;p43"/>
            <p:cNvSpPr/>
            <p:nvPr/>
          </p:nvSpPr>
          <p:spPr>
            <a:xfrm>
              <a:off x="3076300" y="3054475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1"/>
                  </a:moveTo>
                  <a:cubicBezTo>
                    <a:pt x="15" y="1"/>
                    <a:pt x="1" y="1"/>
                    <a:pt x="15" y="1"/>
                  </a:cubicBezTo>
                  <a:cubicBezTo>
                    <a:pt x="1" y="1"/>
                    <a:pt x="15" y="1"/>
                    <a:pt x="15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535;p43"/>
            <p:cNvSpPr/>
            <p:nvPr/>
          </p:nvSpPr>
          <p:spPr>
            <a:xfrm>
              <a:off x="3047900" y="3052000"/>
              <a:ext cx="1100" cy="1100"/>
            </a:xfrm>
            <a:custGeom>
              <a:avLst/>
              <a:gdLst/>
              <a:ahLst/>
              <a:cxnLst/>
              <a:rect l="l" t="t" r="r" b="b"/>
              <a:pathLst>
                <a:path w="44" h="44" extrusionOk="0">
                  <a:moveTo>
                    <a:pt x="1" y="0"/>
                  </a:moveTo>
                  <a:cubicBezTo>
                    <a:pt x="1" y="29"/>
                    <a:pt x="29" y="29"/>
                    <a:pt x="43" y="43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536;p43"/>
            <p:cNvSpPr/>
            <p:nvPr/>
          </p:nvSpPr>
          <p:spPr>
            <a:xfrm>
              <a:off x="3047200" y="30513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5" y="14"/>
                  </a:moveTo>
                  <a:cubicBezTo>
                    <a:pt x="15" y="14"/>
                    <a:pt x="15" y="0"/>
                    <a:pt x="0" y="0"/>
                  </a:cubicBezTo>
                  <a:cubicBezTo>
                    <a:pt x="15" y="0"/>
                    <a:pt x="15" y="14"/>
                    <a:pt x="15" y="14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537;p43"/>
            <p:cNvSpPr/>
            <p:nvPr/>
          </p:nvSpPr>
          <p:spPr>
            <a:xfrm>
              <a:off x="3072400" y="30552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15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538;p43"/>
            <p:cNvSpPr/>
            <p:nvPr/>
          </p:nvSpPr>
          <p:spPr>
            <a:xfrm>
              <a:off x="3047550" y="3000525"/>
              <a:ext cx="33025" cy="55600"/>
            </a:xfrm>
            <a:custGeom>
              <a:avLst/>
              <a:gdLst/>
              <a:ahLst/>
              <a:cxnLst/>
              <a:rect l="l" t="t" r="r" b="b"/>
              <a:pathLst>
                <a:path w="1321" h="2224" extrusionOk="0">
                  <a:moveTo>
                    <a:pt x="356" y="1"/>
                  </a:moveTo>
                  <a:cubicBezTo>
                    <a:pt x="341" y="1"/>
                    <a:pt x="313" y="29"/>
                    <a:pt x="299" y="29"/>
                  </a:cubicBezTo>
                  <a:cubicBezTo>
                    <a:pt x="285" y="29"/>
                    <a:pt x="285" y="43"/>
                    <a:pt x="270" y="43"/>
                  </a:cubicBezTo>
                  <a:cubicBezTo>
                    <a:pt x="242" y="43"/>
                    <a:pt x="228" y="58"/>
                    <a:pt x="214" y="58"/>
                  </a:cubicBezTo>
                  <a:lnTo>
                    <a:pt x="199" y="72"/>
                  </a:lnTo>
                  <a:lnTo>
                    <a:pt x="157" y="114"/>
                  </a:lnTo>
                  <a:lnTo>
                    <a:pt x="143" y="129"/>
                  </a:lnTo>
                  <a:cubicBezTo>
                    <a:pt x="128" y="143"/>
                    <a:pt x="128" y="143"/>
                    <a:pt x="128" y="171"/>
                  </a:cubicBezTo>
                  <a:cubicBezTo>
                    <a:pt x="128" y="185"/>
                    <a:pt x="100" y="185"/>
                    <a:pt x="100" y="200"/>
                  </a:cubicBezTo>
                  <a:cubicBezTo>
                    <a:pt x="100" y="200"/>
                    <a:pt x="100" y="214"/>
                    <a:pt x="86" y="214"/>
                  </a:cubicBezTo>
                  <a:cubicBezTo>
                    <a:pt x="72" y="271"/>
                    <a:pt x="57" y="327"/>
                    <a:pt x="57" y="342"/>
                  </a:cubicBezTo>
                  <a:lnTo>
                    <a:pt x="29" y="867"/>
                  </a:lnTo>
                  <a:lnTo>
                    <a:pt x="29" y="1080"/>
                  </a:lnTo>
                  <a:lnTo>
                    <a:pt x="15" y="1548"/>
                  </a:lnTo>
                  <a:cubicBezTo>
                    <a:pt x="15" y="1723"/>
                    <a:pt x="2" y="1884"/>
                    <a:pt x="1" y="2045"/>
                  </a:cubicBezTo>
                  <a:lnTo>
                    <a:pt x="1" y="2045"/>
                  </a:lnTo>
                  <a:lnTo>
                    <a:pt x="1" y="2045"/>
                  </a:lnTo>
                  <a:lnTo>
                    <a:pt x="1" y="2074"/>
                  </a:lnTo>
                  <a:cubicBezTo>
                    <a:pt x="1" y="2064"/>
                    <a:pt x="1" y="2055"/>
                    <a:pt x="1" y="2045"/>
                  </a:cubicBezTo>
                  <a:lnTo>
                    <a:pt x="1" y="2045"/>
                  </a:lnTo>
                  <a:lnTo>
                    <a:pt x="57" y="2102"/>
                  </a:lnTo>
                  <a:cubicBezTo>
                    <a:pt x="174" y="2172"/>
                    <a:pt x="445" y="2223"/>
                    <a:pt x="719" y="2223"/>
                  </a:cubicBezTo>
                  <a:cubicBezTo>
                    <a:pt x="778" y="2223"/>
                    <a:pt x="837" y="2221"/>
                    <a:pt x="895" y="2216"/>
                  </a:cubicBezTo>
                  <a:cubicBezTo>
                    <a:pt x="923" y="2216"/>
                    <a:pt x="966" y="2216"/>
                    <a:pt x="980" y="2187"/>
                  </a:cubicBezTo>
                  <a:lnTo>
                    <a:pt x="994" y="2187"/>
                  </a:lnTo>
                  <a:cubicBezTo>
                    <a:pt x="1009" y="2187"/>
                    <a:pt x="1051" y="2173"/>
                    <a:pt x="1065" y="2173"/>
                  </a:cubicBezTo>
                  <a:lnTo>
                    <a:pt x="1080" y="2173"/>
                  </a:lnTo>
                  <a:cubicBezTo>
                    <a:pt x="1108" y="2173"/>
                    <a:pt x="1136" y="2159"/>
                    <a:pt x="1151" y="2159"/>
                  </a:cubicBezTo>
                  <a:lnTo>
                    <a:pt x="1179" y="2159"/>
                  </a:lnTo>
                  <a:cubicBezTo>
                    <a:pt x="1193" y="2159"/>
                    <a:pt x="1193" y="2130"/>
                    <a:pt x="1207" y="2130"/>
                  </a:cubicBezTo>
                  <a:lnTo>
                    <a:pt x="1222" y="2130"/>
                  </a:lnTo>
                  <a:lnTo>
                    <a:pt x="1250" y="2116"/>
                  </a:lnTo>
                  <a:lnTo>
                    <a:pt x="1250" y="2102"/>
                  </a:lnTo>
                  <a:lnTo>
                    <a:pt x="1293" y="640"/>
                  </a:lnTo>
                  <a:cubicBezTo>
                    <a:pt x="1293" y="555"/>
                    <a:pt x="1293" y="469"/>
                    <a:pt x="1321" y="384"/>
                  </a:cubicBezTo>
                  <a:cubicBezTo>
                    <a:pt x="1321" y="327"/>
                    <a:pt x="1293" y="256"/>
                    <a:pt x="1278" y="214"/>
                  </a:cubicBezTo>
                  <a:cubicBezTo>
                    <a:pt x="1250" y="171"/>
                    <a:pt x="1207" y="129"/>
                    <a:pt x="1151" y="100"/>
                  </a:cubicBezTo>
                  <a:cubicBezTo>
                    <a:pt x="1122" y="72"/>
                    <a:pt x="1108" y="58"/>
                    <a:pt x="1065" y="58"/>
                  </a:cubicBezTo>
                  <a:cubicBezTo>
                    <a:pt x="1051" y="43"/>
                    <a:pt x="1009" y="43"/>
                    <a:pt x="994" y="43"/>
                  </a:cubicBezTo>
                  <a:lnTo>
                    <a:pt x="980" y="43"/>
                  </a:lnTo>
                  <a:cubicBezTo>
                    <a:pt x="938" y="43"/>
                    <a:pt x="909" y="29"/>
                    <a:pt x="867" y="29"/>
                  </a:cubicBezTo>
                  <a:cubicBezTo>
                    <a:pt x="838" y="29"/>
                    <a:pt x="796" y="1"/>
                    <a:pt x="767" y="1"/>
                  </a:cubicBezTo>
                  <a:close/>
                </a:path>
              </a:pathLst>
            </a:custGeom>
            <a:solidFill>
              <a:srgbClr val="E53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539;p43"/>
            <p:cNvSpPr/>
            <p:nvPr/>
          </p:nvSpPr>
          <p:spPr>
            <a:xfrm>
              <a:off x="3018450" y="3583725"/>
              <a:ext cx="11725" cy="19525"/>
            </a:xfrm>
            <a:custGeom>
              <a:avLst/>
              <a:gdLst/>
              <a:ahLst/>
              <a:cxnLst/>
              <a:rect l="l" t="t" r="r" b="b"/>
              <a:pathLst>
                <a:path w="469" h="781" extrusionOk="0">
                  <a:moveTo>
                    <a:pt x="440" y="0"/>
                  </a:moveTo>
                  <a:cubicBezTo>
                    <a:pt x="441" y="15"/>
                    <a:pt x="442" y="29"/>
                    <a:pt x="443" y="44"/>
                  </a:cubicBezTo>
                  <a:lnTo>
                    <a:pt x="443" y="44"/>
                  </a:lnTo>
                  <a:cubicBezTo>
                    <a:pt x="450" y="38"/>
                    <a:pt x="455" y="31"/>
                    <a:pt x="455" y="14"/>
                  </a:cubicBezTo>
                  <a:cubicBezTo>
                    <a:pt x="455" y="14"/>
                    <a:pt x="455" y="0"/>
                    <a:pt x="440" y="0"/>
                  </a:cubicBezTo>
                  <a:close/>
                  <a:moveTo>
                    <a:pt x="443" y="44"/>
                  </a:moveTo>
                  <a:cubicBezTo>
                    <a:pt x="438" y="48"/>
                    <a:pt x="432" y="51"/>
                    <a:pt x="426" y="57"/>
                  </a:cubicBezTo>
                  <a:lnTo>
                    <a:pt x="398" y="57"/>
                  </a:lnTo>
                  <a:cubicBezTo>
                    <a:pt x="384" y="71"/>
                    <a:pt x="369" y="71"/>
                    <a:pt x="355" y="85"/>
                  </a:cubicBezTo>
                  <a:cubicBezTo>
                    <a:pt x="267" y="130"/>
                    <a:pt x="161" y="165"/>
                    <a:pt x="85" y="165"/>
                  </a:cubicBezTo>
                  <a:cubicBezTo>
                    <a:pt x="63" y="165"/>
                    <a:pt x="44" y="162"/>
                    <a:pt x="29" y="156"/>
                  </a:cubicBezTo>
                  <a:cubicBezTo>
                    <a:pt x="15" y="156"/>
                    <a:pt x="15" y="142"/>
                    <a:pt x="0" y="142"/>
                  </a:cubicBezTo>
                  <a:cubicBezTo>
                    <a:pt x="114" y="355"/>
                    <a:pt x="256" y="568"/>
                    <a:pt x="384" y="781"/>
                  </a:cubicBezTo>
                  <a:cubicBezTo>
                    <a:pt x="398" y="781"/>
                    <a:pt x="440" y="781"/>
                    <a:pt x="455" y="767"/>
                  </a:cubicBezTo>
                  <a:cubicBezTo>
                    <a:pt x="455" y="767"/>
                    <a:pt x="469" y="767"/>
                    <a:pt x="469" y="753"/>
                  </a:cubicBezTo>
                  <a:cubicBezTo>
                    <a:pt x="455" y="512"/>
                    <a:pt x="455" y="283"/>
                    <a:pt x="443" y="44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540;p43"/>
            <p:cNvSpPr/>
            <p:nvPr/>
          </p:nvSpPr>
          <p:spPr>
            <a:xfrm>
              <a:off x="2998925" y="35556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541;p43"/>
            <p:cNvSpPr/>
            <p:nvPr/>
          </p:nvSpPr>
          <p:spPr>
            <a:xfrm>
              <a:off x="2998575" y="3546800"/>
              <a:ext cx="31250" cy="41625"/>
            </a:xfrm>
            <a:custGeom>
              <a:avLst/>
              <a:gdLst/>
              <a:ahLst/>
              <a:cxnLst/>
              <a:rect l="l" t="t" r="r" b="b"/>
              <a:pathLst>
                <a:path w="1250" h="1665" extrusionOk="0">
                  <a:moveTo>
                    <a:pt x="0" y="384"/>
                  </a:moveTo>
                  <a:cubicBezTo>
                    <a:pt x="0" y="388"/>
                    <a:pt x="3" y="391"/>
                    <a:pt x="6" y="393"/>
                  </a:cubicBezTo>
                  <a:lnTo>
                    <a:pt x="6" y="393"/>
                  </a:lnTo>
                  <a:cubicBezTo>
                    <a:pt x="4" y="390"/>
                    <a:pt x="2" y="387"/>
                    <a:pt x="0" y="384"/>
                  </a:cubicBezTo>
                  <a:close/>
                  <a:moveTo>
                    <a:pt x="1193" y="0"/>
                  </a:moveTo>
                  <a:cubicBezTo>
                    <a:pt x="1193" y="29"/>
                    <a:pt x="1193" y="29"/>
                    <a:pt x="1179" y="43"/>
                  </a:cubicBezTo>
                  <a:lnTo>
                    <a:pt x="1179" y="57"/>
                  </a:lnTo>
                  <a:cubicBezTo>
                    <a:pt x="1179" y="71"/>
                    <a:pt x="1164" y="71"/>
                    <a:pt x="1136" y="100"/>
                  </a:cubicBezTo>
                  <a:lnTo>
                    <a:pt x="1136" y="114"/>
                  </a:lnTo>
                  <a:cubicBezTo>
                    <a:pt x="1122" y="128"/>
                    <a:pt x="1108" y="142"/>
                    <a:pt x="1094" y="142"/>
                  </a:cubicBezTo>
                  <a:cubicBezTo>
                    <a:pt x="1094" y="142"/>
                    <a:pt x="1065" y="142"/>
                    <a:pt x="1065" y="171"/>
                  </a:cubicBezTo>
                  <a:cubicBezTo>
                    <a:pt x="1051" y="185"/>
                    <a:pt x="1037" y="185"/>
                    <a:pt x="1023" y="199"/>
                  </a:cubicBezTo>
                  <a:cubicBezTo>
                    <a:pt x="1023" y="199"/>
                    <a:pt x="994" y="199"/>
                    <a:pt x="994" y="213"/>
                  </a:cubicBezTo>
                  <a:cubicBezTo>
                    <a:pt x="966" y="242"/>
                    <a:pt x="952" y="256"/>
                    <a:pt x="909" y="256"/>
                  </a:cubicBezTo>
                  <a:cubicBezTo>
                    <a:pt x="675" y="361"/>
                    <a:pt x="384" y="438"/>
                    <a:pt x="201" y="438"/>
                  </a:cubicBezTo>
                  <a:cubicBezTo>
                    <a:pt x="162" y="438"/>
                    <a:pt x="127" y="434"/>
                    <a:pt x="100" y="426"/>
                  </a:cubicBezTo>
                  <a:cubicBezTo>
                    <a:pt x="71" y="426"/>
                    <a:pt x="57" y="412"/>
                    <a:pt x="43" y="412"/>
                  </a:cubicBezTo>
                  <a:lnTo>
                    <a:pt x="29" y="398"/>
                  </a:lnTo>
                  <a:cubicBezTo>
                    <a:pt x="29" y="398"/>
                    <a:pt x="14" y="398"/>
                    <a:pt x="6" y="393"/>
                  </a:cubicBezTo>
                  <a:lnTo>
                    <a:pt x="6" y="393"/>
                  </a:lnTo>
                  <a:cubicBezTo>
                    <a:pt x="274" y="815"/>
                    <a:pt x="527" y="1210"/>
                    <a:pt x="781" y="1633"/>
                  </a:cubicBezTo>
                  <a:cubicBezTo>
                    <a:pt x="781" y="1633"/>
                    <a:pt x="810" y="1662"/>
                    <a:pt x="824" y="1662"/>
                  </a:cubicBezTo>
                  <a:cubicBezTo>
                    <a:pt x="833" y="1664"/>
                    <a:pt x="844" y="1664"/>
                    <a:pt x="856" y="1664"/>
                  </a:cubicBezTo>
                  <a:cubicBezTo>
                    <a:pt x="932" y="1664"/>
                    <a:pt x="1050" y="1628"/>
                    <a:pt x="1136" y="1591"/>
                  </a:cubicBezTo>
                  <a:cubicBezTo>
                    <a:pt x="1164" y="1562"/>
                    <a:pt x="1193" y="1562"/>
                    <a:pt x="1193" y="1548"/>
                  </a:cubicBezTo>
                  <a:lnTo>
                    <a:pt x="1207" y="1548"/>
                  </a:lnTo>
                  <a:cubicBezTo>
                    <a:pt x="1235" y="1534"/>
                    <a:pt x="1250" y="1534"/>
                    <a:pt x="1250" y="1520"/>
                  </a:cubicBezTo>
                  <a:lnTo>
                    <a:pt x="1250" y="1491"/>
                  </a:lnTo>
                  <a:cubicBezTo>
                    <a:pt x="1235" y="980"/>
                    <a:pt x="1221" y="483"/>
                    <a:pt x="1193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542;p43"/>
            <p:cNvSpPr/>
            <p:nvPr/>
          </p:nvSpPr>
          <p:spPr>
            <a:xfrm>
              <a:off x="2998925" y="3555675"/>
              <a:ext cx="375" cy="725"/>
            </a:xfrm>
            <a:custGeom>
              <a:avLst/>
              <a:gdLst/>
              <a:ahLst/>
              <a:cxnLst/>
              <a:rect l="l" t="t" r="r" b="b"/>
              <a:pathLst>
                <a:path w="15" h="29" extrusionOk="0">
                  <a:moveTo>
                    <a:pt x="0" y="0"/>
                  </a:moveTo>
                  <a:cubicBezTo>
                    <a:pt x="0" y="29"/>
                    <a:pt x="15" y="29"/>
                    <a:pt x="15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543;p43"/>
            <p:cNvSpPr/>
            <p:nvPr/>
          </p:nvSpPr>
          <p:spPr>
            <a:xfrm>
              <a:off x="3025550" y="35500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14"/>
                  </a:moveTo>
                  <a:cubicBezTo>
                    <a:pt x="0" y="14"/>
                    <a:pt x="15" y="0"/>
                    <a:pt x="0" y="14"/>
                  </a:cubicBezTo>
                  <a:cubicBezTo>
                    <a:pt x="15" y="0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544;p43"/>
            <p:cNvSpPr/>
            <p:nvPr/>
          </p:nvSpPr>
          <p:spPr>
            <a:xfrm>
              <a:off x="3023425" y="3551050"/>
              <a:ext cx="725" cy="400"/>
            </a:xfrm>
            <a:custGeom>
              <a:avLst/>
              <a:gdLst/>
              <a:ahLst/>
              <a:cxnLst/>
              <a:rect l="l" t="t" r="r" b="b"/>
              <a:pathLst>
                <a:path w="29" h="16" extrusionOk="0">
                  <a:moveTo>
                    <a:pt x="0" y="15"/>
                  </a:moveTo>
                  <a:cubicBezTo>
                    <a:pt x="0" y="15"/>
                    <a:pt x="29" y="15"/>
                    <a:pt x="29" y="1"/>
                  </a:cubicBezTo>
                  <a:cubicBezTo>
                    <a:pt x="29" y="15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545;p43"/>
            <p:cNvSpPr/>
            <p:nvPr/>
          </p:nvSpPr>
          <p:spPr>
            <a:xfrm>
              <a:off x="2999275" y="3556375"/>
              <a:ext cx="1450" cy="400"/>
            </a:xfrm>
            <a:custGeom>
              <a:avLst/>
              <a:gdLst/>
              <a:ahLst/>
              <a:cxnLst/>
              <a:rect l="l" t="t" r="r" b="b"/>
              <a:pathLst>
                <a:path w="58" h="16" extrusionOk="0">
                  <a:moveTo>
                    <a:pt x="1" y="1"/>
                  </a:moveTo>
                  <a:cubicBezTo>
                    <a:pt x="15" y="15"/>
                    <a:pt x="29" y="15"/>
                    <a:pt x="57" y="15"/>
                  </a:cubicBezTo>
                  <a:cubicBezTo>
                    <a:pt x="29" y="15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546;p43"/>
            <p:cNvSpPr/>
            <p:nvPr/>
          </p:nvSpPr>
          <p:spPr>
            <a:xfrm>
              <a:off x="3028375" y="35468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547;p43"/>
            <p:cNvSpPr/>
            <p:nvPr/>
          </p:nvSpPr>
          <p:spPr>
            <a:xfrm>
              <a:off x="3027325" y="35492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548;p43"/>
            <p:cNvSpPr/>
            <p:nvPr/>
          </p:nvSpPr>
          <p:spPr>
            <a:xfrm>
              <a:off x="3028025" y="35478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0475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549;p43"/>
            <p:cNvSpPr/>
            <p:nvPr/>
          </p:nvSpPr>
          <p:spPr>
            <a:xfrm>
              <a:off x="2866525" y="3115175"/>
              <a:ext cx="162600" cy="444025"/>
            </a:xfrm>
            <a:custGeom>
              <a:avLst/>
              <a:gdLst/>
              <a:ahLst/>
              <a:cxnLst/>
              <a:rect l="l" t="t" r="r" b="b"/>
              <a:pathLst>
                <a:path w="6504" h="17761" extrusionOk="0">
                  <a:moveTo>
                    <a:pt x="1193" y="1"/>
                  </a:moveTo>
                  <a:cubicBezTo>
                    <a:pt x="1193" y="15"/>
                    <a:pt x="1193" y="15"/>
                    <a:pt x="1179" y="43"/>
                  </a:cubicBezTo>
                  <a:lnTo>
                    <a:pt x="1179" y="58"/>
                  </a:lnTo>
                  <a:cubicBezTo>
                    <a:pt x="1179" y="72"/>
                    <a:pt x="1151" y="72"/>
                    <a:pt x="1136" y="86"/>
                  </a:cubicBezTo>
                  <a:lnTo>
                    <a:pt x="1122" y="114"/>
                  </a:lnTo>
                  <a:cubicBezTo>
                    <a:pt x="1094" y="129"/>
                    <a:pt x="1080" y="143"/>
                    <a:pt x="1065" y="143"/>
                  </a:cubicBezTo>
                  <a:cubicBezTo>
                    <a:pt x="1065" y="143"/>
                    <a:pt x="1051" y="143"/>
                    <a:pt x="1051" y="157"/>
                  </a:cubicBezTo>
                  <a:cubicBezTo>
                    <a:pt x="1023" y="185"/>
                    <a:pt x="1009" y="185"/>
                    <a:pt x="994" y="200"/>
                  </a:cubicBezTo>
                  <a:cubicBezTo>
                    <a:pt x="994" y="200"/>
                    <a:pt x="980" y="200"/>
                    <a:pt x="980" y="214"/>
                  </a:cubicBezTo>
                  <a:cubicBezTo>
                    <a:pt x="938" y="228"/>
                    <a:pt x="923" y="256"/>
                    <a:pt x="895" y="256"/>
                  </a:cubicBezTo>
                  <a:cubicBezTo>
                    <a:pt x="645" y="352"/>
                    <a:pt x="345" y="437"/>
                    <a:pt x="163" y="437"/>
                  </a:cubicBezTo>
                  <a:cubicBezTo>
                    <a:pt x="128" y="437"/>
                    <a:pt x="97" y="434"/>
                    <a:pt x="72" y="427"/>
                  </a:cubicBezTo>
                  <a:cubicBezTo>
                    <a:pt x="57" y="427"/>
                    <a:pt x="29" y="412"/>
                    <a:pt x="15" y="412"/>
                  </a:cubicBezTo>
                  <a:lnTo>
                    <a:pt x="1" y="398"/>
                  </a:lnTo>
                  <a:lnTo>
                    <a:pt x="1" y="398"/>
                  </a:lnTo>
                  <a:cubicBezTo>
                    <a:pt x="128" y="796"/>
                    <a:pt x="242" y="1222"/>
                    <a:pt x="398" y="1648"/>
                  </a:cubicBezTo>
                  <a:lnTo>
                    <a:pt x="767" y="2883"/>
                  </a:lnTo>
                  <a:cubicBezTo>
                    <a:pt x="994" y="3621"/>
                    <a:pt x="1222" y="4388"/>
                    <a:pt x="1477" y="5183"/>
                  </a:cubicBezTo>
                  <a:lnTo>
                    <a:pt x="1903" y="6546"/>
                  </a:lnTo>
                  <a:lnTo>
                    <a:pt x="2003" y="6929"/>
                  </a:lnTo>
                  <a:lnTo>
                    <a:pt x="2854" y="9726"/>
                  </a:lnTo>
                  <a:cubicBezTo>
                    <a:pt x="2996" y="10209"/>
                    <a:pt x="3167" y="10692"/>
                    <a:pt x="3309" y="11189"/>
                  </a:cubicBezTo>
                  <a:lnTo>
                    <a:pt x="3408" y="11544"/>
                  </a:lnTo>
                  <a:lnTo>
                    <a:pt x="3834" y="12921"/>
                  </a:lnTo>
                  <a:lnTo>
                    <a:pt x="4544" y="15207"/>
                  </a:lnTo>
                  <a:lnTo>
                    <a:pt x="4913" y="16442"/>
                  </a:lnTo>
                  <a:lnTo>
                    <a:pt x="5311" y="17691"/>
                  </a:lnTo>
                  <a:lnTo>
                    <a:pt x="5325" y="17720"/>
                  </a:lnTo>
                  <a:lnTo>
                    <a:pt x="5339" y="17734"/>
                  </a:lnTo>
                  <a:cubicBezTo>
                    <a:pt x="5367" y="17734"/>
                    <a:pt x="5382" y="17748"/>
                    <a:pt x="5396" y="17748"/>
                  </a:cubicBezTo>
                  <a:cubicBezTo>
                    <a:pt x="5432" y="17757"/>
                    <a:pt x="5474" y="17761"/>
                    <a:pt x="5521" y="17761"/>
                  </a:cubicBezTo>
                  <a:cubicBezTo>
                    <a:pt x="5716" y="17761"/>
                    <a:pt x="5991" y="17692"/>
                    <a:pt x="6219" y="17578"/>
                  </a:cubicBezTo>
                  <a:cubicBezTo>
                    <a:pt x="6248" y="17549"/>
                    <a:pt x="6262" y="17535"/>
                    <a:pt x="6305" y="17535"/>
                  </a:cubicBezTo>
                  <a:cubicBezTo>
                    <a:pt x="6305" y="17535"/>
                    <a:pt x="6319" y="17535"/>
                    <a:pt x="6319" y="17521"/>
                  </a:cubicBezTo>
                  <a:cubicBezTo>
                    <a:pt x="6333" y="17507"/>
                    <a:pt x="6361" y="17507"/>
                    <a:pt x="6376" y="17478"/>
                  </a:cubicBezTo>
                  <a:cubicBezTo>
                    <a:pt x="6376" y="17478"/>
                    <a:pt x="6390" y="17478"/>
                    <a:pt x="6390" y="17464"/>
                  </a:cubicBezTo>
                  <a:cubicBezTo>
                    <a:pt x="6404" y="17450"/>
                    <a:pt x="6432" y="17436"/>
                    <a:pt x="6446" y="17436"/>
                  </a:cubicBezTo>
                  <a:lnTo>
                    <a:pt x="6446" y="17407"/>
                  </a:lnTo>
                  <a:lnTo>
                    <a:pt x="6475" y="17379"/>
                  </a:lnTo>
                  <a:lnTo>
                    <a:pt x="6475" y="17365"/>
                  </a:lnTo>
                  <a:cubicBezTo>
                    <a:pt x="6475" y="17336"/>
                    <a:pt x="6503" y="17336"/>
                    <a:pt x="6503" y="17322"/>
                  </a:cubicBezTo>
                  <a:lnTo>
                    <a:pt x="6503" y="17308"/>
                  </a:lnTo>
                  <a:cubicBezTo>
                    <a:pt x="6376" y="16896"/>
                    <a:pt x="6248" y="16470"/>
                    <a:pt x="6106" y="16044"/>
                  </a:cubicBezTo>
                  <a:lnTo>
                    <a:pt x="5737" y="14823"/>
                  </a:lnTo>
                  <a:cubicBezTo>
                    <a:pt x="5509" y="14071"/>
                    <a:pt x="5268" y="13318"/>
                    <a:pt x="5027" y="12538"/>
                  </a:cubicBezTo>
                  <a:lnTo>
                    <a:pt x="4601" y="11160"/>
                  </a:lnTo>
                  <a:lnTo>
                    <a:pt x="4487" y="10791"/>
                  </a:lnTo>
                  <a:lnTo>
                    <a:pt x="4047" y="9357"/>
                  </a:lnTo>
                  <a:cubicBezTo>
                    <a:pt x="3763" y="8406"/>
                    <a:pt x="3479" y="7469"/>
                    <a:pt x="3195" y="6546"/>
                  </a:cubicBezTo>
                  <a:lnTo>
                    <a:pt x="3096" y="6177"/>
                  </a:lnTo>
                  <a:cubicBezTo>
                    <a:pt x="2954" y="5708"/>
                    <a:pt x="2812" y="5254"/>
                    <a:pt x="2670" y="4814"/>
                  </a:cubicBezTo>
                  <a:lnTo>
                    <a:pt x="1960" y="2514"/>
                  </a:lnTo>
                  <a:lnTo>
                    <a:pt x="1577" y="1293"/>
                  </a:lnTo>
                  <a:lnTo>
                    <a:pt x="1193" y="29"/>
                  </a:lnTo>
                  <a:lnTo>
                    <a:pt x="119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550;p43"/>
            <p:cNvSpPr/>
            <p:nvPr/>
          </p:nvSpPr>
          <p:spPr>
            <a:xfrm>
              <a:off x="2896000" y="3116250"/>
              <a:ext cx="25" cy="375"/>
            </a:xfrm>
            <a:custGeom>
              <a:avLst/>
              <a:gdLst/>
              <a:ahLst/>
              <a:cxnLst/>
              <a:rect l="l" t="t" r="r" b="b"/>
              <a:pathLst>
                <a:path w="1" h="15" extrusionOk="0">
                  <a:moveTo>
                    <a:pt x="0" y="0"/>
                  </a:moveTo>
                  <a:cubicBezTo>
                    <a:pt x="0" y="0"/>
                    <a:pt x="0" y="15"/>
                    <a:pt x="0" y="0"/>
                  </a:cubicBezTo>
                  <a:cubicBezTo>
                    <a:pt x="0" y="1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551;p43"/>
            <p:cNvSpPr/>
            <p:nvPr/>
          </p:nvSpPr>
          <p:spPr>
            <a:xfrm>
              <a:off x="2896350" y="31151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552;p43"/>
            <p:cNvSpPr/>
            <p:nvPr/>
          </p:nvSpPr>
          <p:spPr>
            <a:xfrm>
              <a:off x="2893150" y="31187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553;p43"/>
            <p:cNvSpPr/>
            <p:nvPr/>
          </p:nvSpPr>
          <p:spPr>
            <a:xfrm>
              <a:off x="2866175" y="312405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0" y="1"/>
                  </a:moveTo>
                  <a:lnTo>
                    <a:pt x="15" y="15"/>
                  </a:lnTo>
                  <a:cubicBezTo>
                    <a:pt x="15" y="15"/>
                    <a:pt x="15" y="1"/>
                    <a:pt x="0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554;p43"/>
            <p:cNvSpPr/>
            <p:nvPr/>
          </p:nvSpPr>
          <p:spPr>
            <a:xfrm>
              <a:off x="2866875" y="3125125"/>
              <a:ext cx="1450" cy="375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1" y="0"/>
                  </a:moveTo>
                  <a:cubicBezTo>
                    <a:pt x="15" y="0"/>
                    <a:pt x="43" y="14"/>
                    <a:pt x="58" y="14"/>
                  </a:cubicBezTo>
                  <a:cubicBezTo>
                    <a:pt x="43" y="0"/>
                    <a:pt x="29" y="0"/>
                    <a:pt x="1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555;p43"/>
            <p:cNvSpPr/>
            <p:nvPr/>
          </p:nvSpPr>
          <p:spPr>
            <a:xfrm>
              <a:off x="2894575" y="3117300"/>
              <a:ext cx="375" cy="25"/>
            </a:xfrm>
            <a:custGeom>
              <a:avLst/>
              <a:gdLst/>
              <a:ahLst/>
              <a:cxnLst/>
              <a:rect l="l" t="t" r="r" b="b"/>
              <a:pathLst>
                <a:path w="15" h="1" extrusionOk="0">
                  <a:moveTo>
                    <a:pt x="0" y="1"/>
                  </a:moveTo>
                  <a:cubicBezTo>
                    <a:pt x="14" y="1"/>
                    <a:pt x="14" y="1"/>
                    <a:pt x="0" y="1"/>
                  </a:cubicBezTo>
                  <a:cubicBezTo>
                    <a:pt x="14" y="1"/>
                    <a:pt x="14" y="1"/>
                    <a:pt x="0" y="1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556;p43"/>
            <p:cNvSpPr/>
            <p:nvPr/>
          </p:nvSpPr>
          <p:spPr>
            <a:xfrm>
              <a:off x="2891025" y="31198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4" y="0"/>
                  </a:moveTo>
                  <a:lnTo>
                    <a:pt x="0" y="15"/>
                  </a:lnTo>
                  <a:cubicBezTo>
                    <a:pt x="0" y="15"/>
                    <a:pt x="14" y="15"/>
                    <a:pt x="14" y="0"/>
                  </a:cubicBezTo>
                  <a:close/>
                </a:path>
              </a:pathLst>
            </a:custGeom>
            <a:solidFill>
              <a:srgbClr val="E2EC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557;p43"/>
            <p:cNvSpPr/>
            <p:nvPr/>
          </p:nvSpPr>
          <p:spPr>
            <a:xfrm>
              <a:off x="2862275" y="3101350"/>
              <a:ext cx="34100" cy="24300"/>
            </a:xfrm>
            <a:custGeom>
              <a:avLst/>
              <a:gdLst/>
              <a:ahLst/>
              <a:cxnLst/>
              <a:rect l="l" t="t" r="r" b="b"/>
              <a:pathLst>
                <a:path w="1364" h="972" extrusionOk="0">
                  <a:moveTo>
                    <a:pt x="1207" y="0"/>
                  </a:moveTo>
                  <a:lnTo>
                    <a:pt x="1207" y="28"/>
                  </a:lnTo>
                  <a:cubicBezTo>
                    <a:pt x="1207" y="28"/>
                    <a:pt x="1207" y="43"/>
                    <a:pt x="1179" y="57"/>
                  </a:cubicBezTo>
                  <a:lnTo>
                    <a:pt x="1179" y="71"/>
                  </a:lnTo>
                  <a:cubicBezTo>
                    <a:pt x="1179" y="99"/>
                    <a:pt x="1164" y="99"/>
                    <a:pt x="1150" y="114"/>
                  </a:cubicBezTo>
                  <a:lnTo>
                    <a:pt x="1122" y="128"/>
                  </a:lnTo>
                  <a:cubicBezTo>
                    <a:pt x="1108" y="142"/>
                    <a:pt x="1093" y="170"/>
                    <a:pt x="1079" y="170"/>
                  </a:cubicBezTo>
                  <a:cubicBezTo>
                    <a:pt x="1079" y="170"/>
                    <a:pt x="1065" y="170"/>
                    <a:pt x="1065" y="185"/>
                  </a:cubicBezTo>
                  <a:cubicBezTo>
                    <a:pt x="1037" y="199"/>
                    <a:pt x="1022" y="199"/>
                    <a:pt x="1008" y="213"/>
                  </a:cubicBezTo>
                  <a:cubicBezTo>
                    <a:pt x="1008" y="213"/>
                    <a:pt x="994" y="213"/>
                    <a:pt x="994" y="241"/>
                  </a:cubicBezTo>
                  <a:cubicBezTo>
                    <a:pt x="951" y="256"/>
                    <a:pt x="937" y="270"/>
                    <a:pt x="895" y="270"/>
                  </a:cubicBezTo>
                  <a:cubicBezTo>
                    <a:pt x="648" y="381"/>
                    <a:pt x="336" y="460"/>
                    <a:pt x="157" y="460"/>
                  </a:cubicBezTo>
                  <a:cubicBezTo>
                    <a:pt x="130" y="460"/>
                    <a:pt x="106" y="458"/>
                    <a:pt x="85" y="454"/>
                  </a:cubicBezTo>
                  <a:cubicBezTo>
                    <a:pt x="57" y="454"/>
                    <a:pt x="43" y="426"/>
                    <a:pt x="29" y="426"/>
                  </a:cubicBezTo>
                  <a:lnTo>
                    <a:pt x="14" y="412"/>
                  </a:lnTo>
                  <a:lnTo>
                    <a:pt x="0" y="398"/>
                  </a:lnTo>
                  <a:lnTo>
                    <a:pt x="0" y="398"/>
                  </a:lnTo>
                  <a:lnTo>
                    <a:pt x="85" y="667"/>
                  </a:lnTo>
                  <a:cubicBezTo>
                    <a:pt x="114" y="753"/>
                    <a:pt x="128" y="838"/>
                    <a:pt x="171" y="923"/>
                  </a:cubicBezTo>
                  <a:lnTo>
                    <a:pt x="185" y="951"/>
                  </a:lnTo>
                  <a:cubicBezTo>
                    <a:pt x="213" y="951"/>
                    <a:pt x="227" y="965"/>
                    <a:pt x="242" y="965"/>
                  </a:cubicBezTo>
                  <a:cubicBezTo>
                    <a:pt x="266" y="970"/>
                    <a:pt x="295" y="972"/>
                    <a:pt x="327" y="972"/>
                  </a:cubicBezTo>
                  <a:cubicBezTo>
                    <a:pt x="514" y="972"/>
                    <a:pt x="810" y="902"/>
                    <a:pt x="1065" y="781"/>
                  </a:cubicBezTo>
                  <a:cubicBezTo>
                    <a:pt x="1093" y="767"/>
                    <a:pt x="1108" y="753"/>
                    <a:pt x="1150" y="753"/>
                  </a:cubicBezTo>
                  <a:cubicBezTo>
                    <a:pt x="1150" y="753"/>
                    <a:pt x="1164" y="753"/>
                    <a:pt x="1164" y="738"/>
                  </a:cubicBezTo>
                  <a:cubicBezTo>
                    <a:pt x="1179" y="710"/>
                    <a:pt x="1207" y="710"/>
                    <a:pt x="1221" y="696"/>
                  </a:cubicBezTo>
                  <a:cubicBezTo>
                    <a:pt x="1221" y="696"/>
                    <a:pt x="1235" y="696"/>
                    <a:pt x="1235" y="682"/>
                  </a:cubicBezTo>
                  <a:cubicBezTo>
                    <a:pt x="1250" y="667"/>
                    <a:pt x="1278" y="639"/>
                    <a:pt x="1292" y="639"/>
                  </a:cubicBezTo>
                  <a:lnTo>
                    <a:pt x="1306" y="625"/>
                  </a:lnTo>
                  <a:lnTo>
                    <a:pt x="1349" y="596"/>
                  </a:lnTo>
                  <a:lnTo>
                    <a:pt x="1349" y="568"/>
                  </a:lnTo>
                  <a:cubicBezTo>
                    <a:pt x="1349" y="554"/>
                    <a:pt x="1363" y="554"/>
                    <a:pt x="1363" y="540"/>
                  </a:cubicBezTo>
                  <a:lnTo>
                    <a:pt x="1363" y="511"/>
                  </a:lnTo>
                  <a:lnTo>
                    <a:pt x="1278" y="256"/>
                  </a:lnTo>
                  <a:lnTo>
                    <a:pt x="1207" y="0"/>
                  </a:ln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558;p43"/>
            <p:cNvSpPr/>
            <p:nvPr/>
          </p:nvSpPr>
          <p:spPr>
            <a:xfrm>
              <a:off x="2892450" y="31020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559;p43"/>
            <p:cNvSpPr/>
            <p:nvPr/>
          </p:nvSpPr>
          <p:spPr>
            <a:xfrm>
              <a:off x="2891725" y="3102750"/>
              <a:ext cx="25" cy="400"/>
            </a:xfrm>
            <a:custGeom>
              <a:avLst/>
              <a:gdLst/>
              <a:ahLst/>
              <a:cxnLst/>
              <a:rect l="l" t="t" r="r" b="b"/>
              <a:pathLst>
                <a:path w="1" h="16" extrusionOk="0">
                  <a:moveTo>
                    <a:pt x="1" y="1"/>
                  </a:moveTo>
                  <a:cubicBezTo>
                    <a:pt x="1" y="15"/>
                    <a:pt x="1" y="15"/>
                    <a:pt x="1" y="1"/>
                  </a:cubicBezTo>
                  <a:cubicBezTo>
                    <a:pt x="1" y="15"/>
                    <a:pt x="1" y="15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560;p43"/>
            <p:cNvSpPr/>
            <p:nvPr/>
          </p:nvSpPr>
          <p:spPr>
            <a:xfrm>
              <a:off x="2889250" y="3104875"/>
              <a:ext cx="25" cy="750"/>
            </a:xfrm>
            <a:custGeom>
              <a:avLst/>
              <a:gdLst/>
              <a:ahLst/>
              <a:cxnLst/>
              <a:rect l="l" t="t" r="r" b="b"/>
              <a:pathLst>
                <a:path w="1" h="30" extrusionOk="0">
                  <a:moveTo>
                    <a:pt x="0" y="1"/>
                  </a:moveTo>
                  <a:cubicBezTo>
                    <a:pt x="0" y="29"/>
                    <a:pt x="0" y="29"/>
                    <a:pt x="0" y="1"/>
                  </a:cubicBezTo>
                  <a:cubicBezTo>
                    <a:pt x="0" y="29"/>
                    <a:pt x="0" y="29"/>
                    <a:pt x="0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561;p43"/>
            <p:cNvSpPr/>
            <p:nvPr/>
          </p:nvSpPr>
          <p:spPr>
            <a:xfrm>
              <a:off x="2891025" y="310417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562;p43"/>
            <p:cNvSpPr/>
            <p:nvPr/>
          </p:nvSpPr>
          <p:spPr>
            <a:xfrm>
              <a:off x="2862975" y="3111625"/>
              <a:ext cx="1450" cy="375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1" y="1"/>
                  </a:moveTo>
                  <a:cubicBezTo>
                    <a:pt x="15" y="1"/>
                    <a:pt x="29" y="15"/>
                    <a:pt x="57" y="15"/>
                  </a:cubicBezTo>
                  <a:cubicBezTo>
                    <a:pt x="29" y="1"/>
                    <a:pt x="15" y="1"/>
                    <a:pt x="1" y="1"/>
                  </a:cubicBez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563;p43"/>
            <p:cNvSpPr/>
            <p:nvPr/>
          </p:nvSpPr>
          <p:spPr>
            <a:xfrm>
              <a:off x="2862275" y="3110925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4" y="15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564;p43"/>
            <p:cNvSpPr/>
            <p:nvPr/>
          </p:nvSpPr>
          <p:spPr>
            <a:xfrm>
              <a:off x="2887125" y="3106300"/>
              <a:ext cx="375" cy="375"/>
            </a:xfrm>
            <a:custGeom>
              <a:avLst/>
              <a:gdLst/>
              <a:ahLst/>
              <a:cxnLst/>
              <a:rect l="l" t="t" r="r" b="b"/>
              <a:pathLst>
                <a:path w="15" h="15" extrusionOk="0">
                  <a:moveTo>
                    <a:pt x="14" y="1"/>
                  </a:moveTo>
                  <a:cubicBezTo>
                    <a:pt x="14" y="1"/>
                    <a:pt x="0" y="1"/>
                    <a:pt x="0" y="15"/>
                  </a:cubicBezTo>
                  <a:lnTo>
                    <a:pt x="14" y="1"/>
                  </a:lnTo>
                  <a:close/>
                </a:path>
              </a:pathLst>
            </a:custGeom>
            <a:solidFill>
              <a:srgbClr val="FD74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565;p43"/>
            <p:cNvSpPr/>
            <p:nvPr/>
          </p:nvSpPr>
          <p:spPr>
            <a:xfrm>
              <a:off x="2850550" y="3053425"/>
              <a:ext cx="41925" cy="58900"/>
            </a:xfrm>
            <a:custGeom>
              <a:avLst/>
              <a:gdLst/>
              <a:ahLst/>
              <a:cxnLst/>
              <a:rect l="l" t="t" r="r" b="b"/>
              <a:pathLst>
                <a:path w="1677" h="2356" extrusionOk="0">
                  <a:moveTo>
                    <a:pt x="725" y="0"/>
                  </a:moveTo>
                  <a:cubicBezTo>
                    <a:pt x="696" y="0"/>
                    <a:pt x="654" y="0"/>
                    <a:pt x="625" y="14"/>
                  </a:cubicBezTo>
                  <a:cubicBezTo>
                    <a:pt x="583" y="14"/>
                    <a:pt x="554" y="43"/>
                    <a:pt x="512" y="43"/>
                  </a:cubicBezTo>
                  <a:lnTo>
                    <a:pt x="498" y="43"/>
                  </a:lnTo>
                  <a:cubicBezTo>
                    <a:pt x="469" y="43"/>
                    <a:pt x="441" y="57"/>
                    <a:pt x="427" y="57"/>
                  </a:cubicBezTo>
                  <a:lnTo>
                    <a:pt x="412" y="57"/>
                  </a:lnTo>
                  <a:cubicBezTo>
                    <a:pt x="356" y="71"/>
                    <a:pt x="299" y="85"/>
                    <a:pt x="299" y="114"/>
                  </a:cubicBezTo>
                  <a:cubicBezTo>
                    <a:pt x="285" y="114"/>
                    <a:pt x="285" y="128"/>
                    <a:pt x="285" y="128"/>
                  </a:cubicBezTo>
                  <a:cubicBezTo>
                    <a:pt x="270" y="128"/>
                    <a:pt x="242" y="142"/>
                    <a:pt x="242" y="142"/>
                  </a:cubicBezTo>
                  <a:cubicBezTo>
                    <a:pt x="228" y="142"/>
                    <a:pt x="228" y="156"/>
                    <a:pt x="214" y="156"/>
                  </a:cubicBezTo>
                  <a:lnTo>
                    <a:pt x="199" y="156"/>
                  </a:lnTo>
                  <a:lnTo>
                    <a:pt x="171" y="185"/>
                  </a:lnTo>
                  <a:cubicBezTo>
                    <a:pt x="157" y="199"/>
                    <a:pt x="143" y="199"/>
                    <a:pt x="143" y="213"/>
                  </a:cubicBezTo>
                  <a:cubicBezTo>
                    <a:pt x="128" y="213"/>
                    <a:pt x="128" y="227"/>
                    <a:pt x="100" y="227"/>
                  </a:cubicBezTo>
                  <a:lnTo>
                    <a:pt x="72" y="270"/>
                  </a:lnTo>
                  <a:lnTo>
                    <a:pt x="57" y="284"/>
                  </a:lnTo>
                  <a:cubicBezTo>
                    <a:pt x="29" y="313"/>
                    <a:pt x="29" y="327"/>
                    <a:pt x="29" y="327"/>
                  </a:cubicBezTo>
                  <a:cubicBezTo>
                    <a:pt x="29" y="327"/>
                    <a:pt x="29" y="341"/>
                    <a:pt x="15" y="341"/>
                  </a:cubicBezTo>
                  <a:cubicBezTo>
                    <a:pt x="15" y="355"/>
                    <a:pt x="1" y="355"/>
                    <a:pt x="1" y="384"/>
                  </a:cubicBezTo>
                  <a:lnTo>
                    <a:pt x="1" y="412"/>
                  </a:lnTo>
                  <a:lnTo>
                    <a:pt x="1" y="426"/>
                  </a:lnTo>
                  <a:cubicBezTo>
                    <a:pt x="1" y="483"/>
                    <a:pt x="1" y="540"/>
                    <a:pt x="15" y="568"/>
                  </a:cubicBezTo>
                  <a:lnTo>
                    <a:pt x="171" y="1065"/>
                  </a:lnTo>
                  <a:cubicBezTo>
                    <a:pt x="199" y="1136"/>
                    <a:pt x="214" y="1207"/>
                    <a:pt x="242" y="1278"/>
                  </a:cubicBezTo>
                  <a:lnTo>
                    <a:pt x="384" y="1747"/>
                  </a:lnTo>
                  <a:cubicBezTo>
                    <a:pt x="441" y="1917"/>
                    <a:pt x="498" y="2087"/>
                    <a:pt x="526" y="2244"/>
                  </a:cubicBezTo>
                  <a:cubicBezTo>
                    <a:pt x="469" y="2300"/>
                    <a:pt x="483" y="2315"/>
                    <a:pt x="483" y="2315"/>
                  </a:cubicBezTo>
                  <a:cubicBezTo>
                    <a:pt x="498" y="2329"/>
                    <a:pt x="512" y="2329"/>
                    <a:pt x="554" y="2343"/>
                  </a:cubicBezTo>
                  <a:cubicBezTo>
                    <a:pt x="588" y="2351"/>
                    <a:pt x="628" y="2355"/>
                    <a:pt x="673" y="2355"/>
                  </a:cubicBezTo>
                  <a:cubicBezTo>
                    <a:pt x="860" y="2355"/>
                    <a:pt x="1135" y="2287"/>
                    <a:pt x="1364" y="2173"/>
                  </a:cubicBezTo>
                  <a:cubicBezTo>
                    <a:pt x="1406" y="2158"/>
                    <a:pt x="1420" y="2130"/>
                    <a:pt x="1463" y="2130"/>
                  </a:cubicBezTo>
                  <a:cubicBezTo>
                    <a:pt x="1463" y="2130"/>
                    <a:pt x="1477" y="2130"/>
                    <a:pt x="1477" y="2116"/>
                  </a:cubicBezTo>
                  <a:cubicBezTo>
                    <a:pt x="1491" y="2102"/>
                    <a:pt x="1506" y="2102"/>
                    <a:pt x="1534" y="2073"/>
                  </a:cubicBezTo>
                  <a:cubicBezTo>
                    <a:pt x="1534" y="2073"/>
                    <a:pt x="1548" y="2073"/>
                    <a:pt x="1548" y="2059"/>
                  </a:cubicBezTo>
                  <a:cubicBezTo>
                    <a:pt x="1562" y="2045"/>
                    <a:pt x="1577" y="2031"/>
                    <a:pt x="1591" y="2031"/>
                  </a:cubicBezTo>
                  <a:lnTo>
                    <a:pt x="1619" y="2002"/>
                  </a:lnTo>
                  <a:lnTo>
                    <a:pt x="1648" y="1974"/>
                  </a:lnTo>
                  <a:lnTo>
                    <a:pt x="1648" y="1960"/>
                  </a:lnTo>
                  <a:cubicBezTo>
                    <a:pt x="1648" y="1931"/>
                    <a:pt x="1648" y="1931"/>
                    <a:pt x="1676" y="1917"/>
                  </a:cubicBezTo>
                  <a:lnTo>
                    <a:pt x="1676" y="1903"/>
                  </a:lnTo>
                  <a:lnTo>
                    <a:pt x="1250" y="497"/>
                  </a:lnTo>
                  <a:cubicBezTo>
                    <a:pt x="1222" y="412"/>
                    <a:pt x="1193" y="327"/>
                    <a:pt x="1179" y="256"/>
                  </a:cubicBezTo>
                  <a:cubicBezTo>
                    <a:pt x="1151" y="199"/>
                    <a:pt x="1122" y="142"/>
                    <a:pt x="1080" y="114"/>
                  </a:cubicBezTo>
                  <a:cubicBezTo>
                    <a:pt x="1051" y="71"/>
                    <a:pt x="995" y="43"/>
                    <a:pt x="924" y="14"/>
                  </a:cubicBezTo>
                  <a:cubicBezTo>
                    <a:pt x="895" y="14"/>
                    <a:pt x="853" y="0"/>
                    <a:pt x="838" y="0"/>
                  </a:cubicBezTo>
                  <a:close/>
                </a:path>
              </a:pathLst>
            </a:custGeom>
            <a:solidFill>
              <a:srgbClr val="E533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566;p43"/>
            <p:cNvSpPr/>
            <p:nvPr/>
          </p:nvSpPr>
          <p:spPr>
            <a:xfrm>
              <a:off x="2861200" y="3238700"/>
              <a:ext cx="338300" cy="452675"/>
            </a:xfrm>
            <a:custGeom>
              <a:avLst/>
              <a:gdLst/>
              <a:ahLst/>
              <a:cxnLst/>
              <a:rect l="l" t="t" r="r" b="b"/>
              <a:pathLst>
                <a:path w="13532" h="18107" extrusionOk="0">
                  <a:moveTo>
                    <a:pt x="13503" y="29"/>
                  </a:moveTo>
                  <a:lnTo>
                    <a:pt x="13503" y="205"/>
                  </a:lnTo>
                  <a:lnTo>
                    <a:pt x="13503" y="205"/>
                  </a:lnTo>
                  <a:cubicBezTo>
                    <a:pt x="13503" y="195"/>
                    <a:pt x="13503" y="183"/>
                    <a:pt x="13503" y="171"/>
                  </a:cubicBezTo>
                  <a:lnTo>
                    <a:pt x="13503" y="86"/>
                  </a:lnTo>
                  <a:cubicBezTo>
                    <a:pt x="13503" y="72"/>
                    <a:pt x="13531" y="29"/>
                    <a:pt x="13503" y="29"/>
                  </a:cubicBezTo>
                  <a:close/>
                  <a:moveTo>
                    <a:pt x="29" y="1"/>
                  </a:moveTo>
                  <a:lnTo>
                    <a:pt x="1" y="14170"/>
                  </a:lnTo>
                  <a:cubicBezTo>
                    <a:pt x="1" y="15192"/>
                    <a:pt x="654" y="16186"/>
                    <a:pt x="1988" y="16967"/>
                  </a:cubicBezTo>
                  <a:cubicBezTo>
                    <a:pt x="3309" y="17727"/>
                    <a:pt x="5034" y="18107"/>
                    <a:pt x="6757" y="18107"/>
                  </a:cubicBezTo>
                  <a:cubicBezTo>
                    <a:pt x="8480" y="18107"/>
                    <a:pt x="10202" y="17727"/>
                    <a:pt x="11515" y="16967"/>
                  </a:cubicBezTo>
                  <a:cubicBezTo>
                    <a:pt x="12807" y="16201"/>
                    <a:pt x="13475" y="15207"/>
                    <a:pt x="13475" y="14213"/>
                  </a:cubicBezTo>
                  <a:lnTo>
                    <a:pt x="13503" y="205"/>
                  </a:lnTo>
                  <a:lnTo>
                    <a:pt x="13503" y="205"/>
                  </a:lnTo>
                  <a:cubicBezTo>
                    <a:pt x="13502" y="229"/>
                    <a:pt x="13499" y="246"/>
                    <a:pt x="13489" y="256"/>
                  </a:cubicBezTo>
                  <a:cubicBezTo>
                    <a:pt x="13489" y="299"/>
                    <a:pt x="13489" y="313"/>
                    <a:pt x="13475" y="356"/>
                  </a:cubicBezTo>
                  <a:cubicBezTo>
                    <a:pt x="13475" y="384"/>
                    <a:pt x="13446" y="427"/>
                    <a:pt x="13446" y="441"/>
                  </a:cubicBezTo>
                  <a:cubicBezTo>
                    <a:pt x="13446" y="469"/>
                    <a:pt x="13432" y="498"/>
                    <a:pt x="13432" y="526"/>
                  </a:cubicBezTo>
                  <a:cubicBezTo>
                    <a:pt x="13432" y="569"/>
                    <a:pt x="13418" y="597"/>
                    <a:pt x="13404" y="611"/>
                  </a:cubicBezTo>
                  <a:cubicBezTo>
                    <a:pt x="13404" y="654"/>
                    <a:pt x="13375" y="668"/>
                    <a:pt x="13375" y="711"/>
                  </a:cubicBezTo>
                  <a:cubicBezTo>
                    <a:pt x="13361" y="739"/>
                    <a:pt x="13361" y="782"/>
                    <a:pt x="13347" y="796"/>
                  </a:cubicBezTo>
                  <a:cubicBezTo>
                    <a:pt x="13333" y="824"/>
                    <a:pt x="13333" y="853"/>
                    <a:pt x="13304" y="881"/>
                  </a:cubicBezTo>
                  <a:cubicBezTo>
                    <a:pt x="13290" y="924"/>
                    <a:pt x="13276" y="952"/>
                    <a:pt x="13276" y="966"/>
                  </a:cubicBezTo>
                  <a:cubicBezTo>
                    <a:pt x="13262" y="1009"/>
                    <a:pt x="13262" y="1023"/>
                    <a:pt x="13233" y="1065"/>
                  </a:cubicBezTo>
                  <a:cubicBezTo>
                    <a:pt x="13219" y="1094"/>
                    <a:pt x="13205" y="1136"/>
                    <a:pt x="13191" y="1151"/>
                  </a:cubicBezTo>
                  <a:cubicBezTo>
                    <a:pt x="13162" y="1179"/>
                    <a:pt x="13148" y="1207"/>
                    <a:pt x="13134" y="1236"/>
                  </a:cubicBezTo>
                  <a:cubicBezTo>
                    <a:pt x="13120" y="1278"/>
                    <a:pt x="13091" y="1293"/>
                    <a:pt x="13077" y="1321"/>
                  </a:cubicBezTo>
                  <a:cubicBezTo>
                    <a:pt x="13063" y="1364"/>
                    <a:pt x="13049" y="1378"/>
                    <a:pt x="13020" y="1420"/>
                  </a:cubicBezTo>
                  <a:cubicBezTo>
                    <a:pt x="13006" y="1449"/>
                    <a:pt x="12978" y="1463"/>
                    <a:pt x="12949" y="1506"/>
                  </a:cubicBezTo>
                  <a:cubicBezTo>
                    <a:pt x="12935" y="1534"/>
                    <a:pt x="12921" y="1562"/>
                    <a:pt x="12907" y="1591"/>
                  </a:cubicBezTo>
                  <a:cubicBezTo>
                    <a:pt x="12878" y="1633"/>
                    <a:pt x="12850" y="1648"/>
                    <a:pt x="12836" y="1676"/>
                  </a:cubicBezTo>
                  <a:cubicBezTo>
                    <a:pt x="12807" y="1719"/>
                    <a:pt x="12779" y="1733"/>
                    <a:pt x="12765" y="1775"/>
                  </a:cubicBezTo>
                  <a:lnTo>
                    <a:pt x="12665" y="1861"/>
                  </a:lnTo>
                  <a:lnTo>
                    <a:pt x="12608" y="1932"/>
                  </a:lnTo>
                  <a:cubicBezTo>
                    <a:pt x="12566" y="1960"/>
                    <a:pt x="12537" y="1988"/>
                    <a:pt x="12495" y="2017"/>
                  </a:cubicBezTo>
                  <a:lnTo>
                    <a:pt x="12424" y="2088"/>
                  </a:lnTo>
                  <a:cubicBezTo>
                    <a:pt x="12410" y="2102"/>
                    <a:pt x="12367" y="2130"/>
                    <a:pt x="12353" y="2145"/>
                  </a:cubicBezTo>
                  <a:lnTo>
                    <a:pt x="12310" y="2173"/>
                  </a:lnTo>
                  <a:cubicBezTo>
                    <a:pt x="12282" y="2201"/>
                    <a:pt x="12268" y="2230"/>
                    <a:pt x="12225" y="2244"/>
                  </a:cubicBezTo>
                  <a:cubicBezTo>
                    <a:pt x="12197" y="2287"/>
                    <a:pt x="12140" y="2301"/>
                    <a:pt x="12097" y="2343"/>
                  </a:cubicBezTo>
                  <a:cubicBezTo>
                    <a:pt x="12069" y="2358"/>
                    <a:pt x="12055" y="2372"/>
                    <a:pt x="12012" y="2400"/>
                  </a:cubicBezTo>
                  <a:cubicBezTo>
                    <a:pt x="11955" y="2443"/>
                    <a:pt x="11913" y="2471"/>
                    <a:pt x="11870" y="2514"/>
                  </a:cubicBezTo>
                  <a:cubicBezTo>
                    <a:pt x="11856" y="2528"/>
                    <a:pt x="11828" y="2556"/>
                    <a:pt x="11799" y="2570"/>
                  </a:cubicBezTo>
                  <a:cubicBezTo>
                    <a:pt x="11728" y="2613"/>
                    <a:pt x="11643" y="2670"/>
                    <a:pt x="11572" y="2712"/>
                  </a:cubicBezTo>
                  <a:cubicBezTo>
                    <a:pt x="10259" y="3472"/>
                    <a:pt x="8537" y="3852"/>
                    <a:pt x="6814" y="3852"/>
                  </a:cubicBezTo>
                  <a:cubicBezTo>
                    <a:pt x="5091" y="3852"/>
                    <a:pt x="3366" y="3472"/>
                    <a:pt x="2045" y="2712"/>
                  </a:cubicBezTo>
                  <a:cubicBezTo>
                    <a:pt x="1946" y="2656"/>
                    <a:pt x="1875" y="2613"/>
                    <a:pt x="1790" y="2570"/>
                  </a:cubicBezTo>
                  <a:cubicBezTo>
                    <a:pt x="1761" y="2542"/>
                    <a:pt x="1747" y="2528"/>
                    <a:pt x="1704" y="2514"/>
                  </a:cubicBezTo>
                  <a:cubicBezTo>
                    <a:pt x="1648" y="2471"/>
                    <a:pt x="1591" y="2443"/>
                    <a:pt x="1562" y="2428"/>
                  </a:cubicBezTo>
                  <a:cubicBezTo>
                    <a:pt x="1520" y="2400"/>
                    <a:pt x="1506" y="2386"/>
                    <a:pt x="1477" y="2358"/>
                  </a:cubicBezTo>
                  <a:cubicBezTo>
                    <a:pt x="1435" y="2315"/>
                    <a:pt x="1392" y="2287"/>
                    <a:pt x="1349" y="2272"/>
                  </a:cubicBezTo>
                  <a:cubicBezTo>
                    <a:pt x="1307" y="2244"/>
                    <a:pt x="1293" y="2216"/>
                    <a:pt x="1264" y="2201"/>
                  </a:cubicBezTo>
                  <a:cubicBezTo>
                    <a:pt x="1222" y="2159"/>
                    <a:pt x="1193" y="2145"/>
                    <a:pt x="1151" y="2102"/>
                  </a:cubicBezTo>
                  <a:cubicBezTo>
                    <a:pt x="1122" y="2088"/>
                    <a:pt x="1108" y="2059"/>
                    <a:pt x="1065" y="2031"/>
                  </a:cubicBezTo>
                  <a:cubicBezTo>
                    <a:pt x="1023" y="2003"/>
                    <a:pt x="994" y="1988"/>
                    <a:pt x="980" y="1946"/>
                  </a:cubicBezTo>
                  <a:lnTo>
                    <a:pt x="909" y="1875"/>
                  </a:lnTo>
                  <a:lnTo>
                    <a:pt x="810" y="1790"/>
                  </a:lnTo>
                  <a:cubicBezTo>
                    <a:pt x="796" y="1747"/>
                    <a:pt x="767" y="1733"/>
                    <a:pt x="753" y="1704"/>
                  </a:cubicBezTo>
                  <a:cubicBezTo>
                    <a:pt x="725" y="1662"/>
                    <a:pt x="696" y="1648"/>
                    <a:pt x="682" y="1605"/>
                  </a:cubicBezTo>
                  <a:cubicBezTo>
                    <a:pt x="654" y="1577"/>
                    <a:pt x="640" y="1562"/>
                    <a:pt x="611" y="1520"/>
                  </a:cubicBezTo>
                  <a:cubicBezTo>
                    <a:pt x="583" y="1491"/>
                    <a:pt x="554" y="1463"/>
                    <a:pt x="540" y="1435"/>
                  </a:cubicBezTo>
                  <a:cubicBezTo>
                    <a:pt x="512" y="1392"/>
                    <a:pt x="498" y="1378"/>
                    <a:pt x="483" y="1349"/>
                  </a:cubicBezTo>
                  <a:cubicBezTo>
                    <a:pt x="469" y="1307"/>
                    <a:pt x="441" y="1293"/>
                    <a:pt x="427" y="1250"/>
                  </a:cubicBezTo>
                  <a:cubicBezTo>
                    <a:pt x="412" y="1222"/>
                    <a:pt x="398" y="1207"/>
                    <a:pt x="370" y="1165"/>
                  </a:cubicBezTo>
                  <a:cubicBezTo>
                    <a:pt x="356" y="1136"/>
                    <a:pt x="341" y="1094"/>
                    <a:pt x="327" y="1080"/>
                  </a:cubicBezTo>
                  <a:cubicBezTo>
                    <a:pt x="299" y="1037"/>
                    <a:pt x="285" y="1023"/>
                    <a:pt x="285" y="994"/>
                  </a:cubicBezTo>
                  <a:cubicBezTo>
                    <a:pt x="270" y="952"/>
                    <a:pt x="256" y="924"/>
                    <a:pt x="256" y="895"/>
                  </a:cubicBezTo>
                  <a:cubicBezTo>
                    <a:pt x="228" y="867"/>
                    <a:pt x="228" y="853"/>
                    <a:pt x="214" y="810"/>
                  </a:cubicBezTo>
                  <a:cubicBezTo>
                    <a:pt x="199" y="782"/>
                    <a:pt x="199" y="739"/>
                    <a:pt x="185" y="725"/>
                  </a:cubicBezTo>
                  <a:cubicBezTo>
                    <a:pt x="157" y="682"/>
                    <a:pt x="157" y="668"/>
                    <a:pt x="143" y="640"/>
                  </a:cubicBezTo>
                  <a:cubicBezTo>
                    <a:pt x="128" y="597"/>
                    <a:pt x="128" y="569"/>
                    <a:pt x="100" y="540"/>
                  </a:cubicBezTo>
                  <a:cubicBezTo>
                    <a:pt x="100" y="512"/>
                    <a:pt x="86" y="498"/>
                    <a:pt x="86" y="455"/>
                  </a:cubicBezTo>
                  <a:cubicBezTo>
                    <a:pt x="86" y="427"/>
                    <a:pt x="72" y="384"/>
                    <a:pt x="72" y="370"/>
                  </a:cubicBezTo>
                  <a:cubicBezTo>
                    <a:pt x="72" y="327"/>
                    <a:pt x="72" y="313"/>
                    <a:pt x="57" y="285"/>
                  </a:cubicBezTo>
                  <a:cubicBezTo>
                    <a:pt x="57" y="242"/>
                    <a:pt x="29" y="214"/>
                    <a:pt x="29" y="185"/>
                  </a:cubicBezTo>
                  <a:lnTo>
                    <a:pt x="29" y="100"/>
                  </a:lnTo>
                  <a:lnTo>
                    <a:pt x="29" y="15"/>
                  </a:lnTo>
                  <a:lnTo>
                    <a:pt x="29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567;p43"/>
            <p:cNvSpPr/>
            <p:nvPr/>
          </p:nvSpPr>
          <p:spPr>
            <a:xfrm>
              <a:off x="2863675" y="3251825"/>
              <a:ext cx="332975" cy="83175"/>
            </a:xfrm>
            <a:custGeom>
              <a:avLst/>
              <a:gdLst/>
              <a:ahLst/>
              <a:cxnLst/>
              <a:rect l="l" t="t" r="r" b="b"/>
              <a:pathLst>
                <a:path w="13319" h="3327" extrusionOk="0">
                  <a:moveTo>
                    <a:pt x="12169" y="1"/>
                  </a:moveTo>
                  <a:lnTo>
                    <a:pt x="12169" y="44"/>
                  </a:lnTo>
                  <a:cubicBezTo>
                    <a:pt x="11970" y="654"/>
                    <a:pt x="11459" y="1265"/>
                    <a:pt x="10635" y="1762"/>
                  </a:cubicBezTo>
                  <a:cubicBezTo>
                    <a:pt x="9556" y="2393"/>
                    <a:pt x="8133" y="2709"/>
                    <a:pt x="6706" y="2709"/>
                  </a:cubicBezTo>
                  <a:cubicBezTo>
                    <a:pt x="5279" y="2709"/>
                    <a:pt x="3849" y="2393"/>
                    <a:pt x="2755" y="1762"/>
                  </a:cubicBezTo>
                  <a:cubicBezTo>
                    <a:pt x="1918" y="1279"/>
                    <a:pt x="1392" y="682"/>
                    <a:pt x="1194" y="44"/>
                  </a:cubicBezTo>
                  <a:lnTo>
                    <a:pt x="1" y="44"/>
                  </a:lnTo>
                  <a:cubicBezTo>
                    <a:pt x="1" y="58"/>
                    <a:pt x="29" y="86"/>
                    <a:pt x="29" y="100"/>
                  </a:cubicBezTo>
                  <a:cubicBezTo>
                    <a:pt x="29" y="143"/>
                    <a:pt x="44" y="157"/>
                    <a:pt x="44" y="200"/>
                  </a:cubicBezTo>
                  <a:cubicBezTo>
                    <a:pt x="58" y="228"/>
                    <a:pt x="58" y="271"/>
                    <a:pt x="86" y="285"/>
                  </a:cubicBezTo>
                  <a:cubicBezTo>
                    <a:pt x="100" y="328"/>
                    <a:pt x="100" y="342"/>
                    <a:pt x="115" y="370"/>
                  </a:cubicBezTo>
                  <a:cubicBezTo>
                    <a:pt x="129" y="413"/>
                    <a:pt x="157" y="441"/>
                    <a:pt x="171" y="455"/>
                  </a:cubicBezTo>
                  <a:cubicBezTo>
                    <a:pt x="186" y="498"/>
                    <a:pt x="186" y="512"/>
                    <a:pt x="200" y="555"/>
                  </a:cubicBezTo>
                  <a:cubicBezTo>
                    <a:pt x="228" y="583"/>
                    <a:pt x="242" y="626"/>
                    <a:pt x="257" y="640"/>
                  </a:cubicBezTo>
                  <a:cubicBezTo>
                    <a:pt x="271" y="682"/>
                    <a:pt x="299" y="697"/>
                    <a:pt x="313" y="725"/>
                  </a:cubicBezTo>
                  <a:cubicBezTo>
                    <a:pt x="328" y="768"/>
                    <a:pt x="342" y="796"/>
                    <a:pt x="356" y="810"/>
                  </a:cubicBezTo>
                  <a:cubicBezTo>
                    <a:pt x="384" y="853"/>
                    <a:pt x="399" y="867"/>
                    <a:pt x="413" y="910"/>
                  </a:cubicBezTo>
                  <a:cubicBezTo>
                    <a:pt x="427" y="938"/>
                    <a:pt x="470" y="952"/>
                    <a:pt x="484" y="995"/>
                  </a:cubicBezTo>
                  <a:cubicBezTo>
                    <a:pt x="498" y="1037"/>
                    <a:pt x="526" y="1052"/>
                    <a:pt x="555" y="1080"/>
                  </a:cubicBezTo>
                  <a:cubicBezTo>
                    <a:pt x="569" y="1123"/>
                    <a:pt x="612" y="1137"/>
                    <a:pt x="626" y="1165"/>
                  </a:cubicBezTo>
                  <a:cubicBezTo>
                    <a:pt x="640" y="1194"/>
                    <a:pt x="683" y="1222"/>
                    <a:pt x="697" y="1265"/>
                  </a:cubicBezTo>
                  <a:lnTo>
                    <a:pt x="782" y="1350"/>
                  </a:lnTo>
                  <a:lnTo>
                    <a:pt x="853" y="1421"/>
                  </a:lnTo>
                  <a:cubicBezTo>
                    <a:pt x="895" y="1463"/>
                    <a:pt x="924" y="1478"/>
                    <a:pt x="952" y="1506"/>
                  </a:cubicBezTo>
                  <a:cubicBezTo>
                    <a:pt x="966" y="1520"/>
                    <a:pt x="995" y="1563"/>
                    <a:pt x="1037" y="1577"/>
                  </a:cubicBezTo>
                  <a:cubicBezTo>
                    <a:pt x="1066" y="1620"/>
                    <a:pt x="1108" y="1634"/>
                    <a:pt x="1137" y="1662"/>
                  </a:cubicBezTo>
                  <a:cubicBezTo>
                    <a:pt x="1179" y="1691"/>
                    <a:pt x="1194" y="1719"/>
                    <a:pt x="1236" y="1733"/>
                  </a:cubicBezTo>
                  <a:cubicBezTo>
                    <a:pt x="1265" y="1776"/>
                    <a:pt x="1321" y="1804"/>
                    <a:pt x="1350" y="1833"/>
                  </a:cubicBezTo>
                  <a:cubicBezTo>
                    <a:pt x="1378" y="1847"/>
                    <a:pt x="1407" y="1861"/>
                    <a:pt x="1449" y="1903"/>
                  </a:cubicBezTo>
                  <a:cubicBezTo>
                    <a:pt x="1492" y="1932"/>
                    <a:pt x="1534" y="1974"/>
                    <a:pt x="1591" y="1989"/>
                  </a:cubicBezTo>
                  <a:cubicBezTo>
                    <a:pt x="1620" y="2003"/>
                    <a:pt x="1634" y="2017"/>
                    <a:pt x="1676" y="2045"/>
                  </a:cubicBezTo>
                  <a:cubicBezTo>
                    <a:pt x="1747" y="2088"/>
                    <a:pt x="1833" y="2131"/>
                    <a:pt x="1918" y="2187"/>
                  </a:cubicBezTo>
                  <a:cubicBezTo>
                    <a:pt x="3245" y="2947"/>
                    <a:pt x="4974" y="3327"/>
                    <a:pt x="6699" y="3327"/>
                  </a:cubicBezTo>
                  <a:cubicBezTo>
                    <a:pt x="8424" y="3327"/>
                    <a:pt x="10146" y="2947"/>
                    <a:pt x="11459" y="2187"/>
                  </a:cubicBezTo>
                  <a:cubicBezTo>
                    <a:pt x="11544" y="2131"/>
                    <a:pt x="11615" y="2088"/>
                    <a:pt x="11686" y="2045"/>
                  </a:cubicBezTo>
                  <a:cubicBezTo>
                    <a:pt x="11700" y="2017"/>
                    <a:pt x="11743" y="2003"/>
                    <a:pt x="11757" y="1989"/>
                  </a:cubicBezTo>
                  <a:lnTo>
                    <a:pt x="11913" y="1875"/>
                  </a:lnTo>
                  <a:cubicBezTo>
                    <a:pt x="11956" y="1861"/>
                    <a:pt x="11970" y="1847"/>
                    <a:pt x="11998" y="1804"/>
                  </a:cubicBezTo>
                  <a:cubicBezTo>
                    <a:pt x="12041" y="1776"/>
                    <a:pt x="12098" y="1762"/>
                    <a:pt x="12126" y="1719"/>
                  </a:cubicBezTo>
                  <a:cubicBezTo>
                    <a:pt x="12169" y="1705"/>
                    <a:pt x="12183" y="1662"/>
                    <a:pt x="12211" y="1648"/>
                  </a:cubicBezTo>
                  <a:lnTo>
                    <a:pt x="12254" y="1620"/>
                  </a:lnTo>
                  <a:cubicBezTo>
                    <a:pt x="12268" y="1591"/>
                    <a:pt x="12311" y="1577"/>
                    <a:pt x="12325" y="1563"/>
                  </a:cubicBezTo>
                  <a:lnTo>
                    <a:pt x="12396" y="1492"/>
                  </a:lnTo>
                  <a:cubicBezTo>
                    <a:pt x="12424" y="1449"/>
                    <a:pt x="12467" y="1435"/>
                    <a:pt x="12481" y="1407"/>
                  </a:cubicBezTo>
                  <a:lnTo>
                    <a:pt x="12552" y="1336"/>
                  </a:lnTo>
                  <a:lnTo>
                    <a:pt x="12637" y="1236"/>
                  </a:lnTo>
                  <a:cubicBezTo>
                    <a:pt x="12666" y="1222"/>
                    <a:pt x="12694" y="1194"/>
                    <a:pt x="12708" y="1151"/>
                  </a:cubicBezTo>
                  <a:cubicBezTo>
                    <a:pt x="12737" y="1123"/>
                    <a:pt x="12765" y="1108"/>
                    <a:pt x="12779" y="1066"/>
                  </a:cubicBezTo>
                  <a:cubicBezTo>
                    <a:pt x="12808" y="1052"/>
                    <a:pt x="12822" y="1009"/>
                    <a:pt x="12850" y="981"/>
                  </a:cubicBezTo>
                  <a:cubicBezTo>
                    <a:pt x="12879" y="938"/>
                    <a:pt x="12907" y="924"/>
                    <a:pt x="12921" y="881"/>
                  </a:cubicBezTo>
                  <a:cubicBezTo>
                    <a:pt x="12950" y="853"/>
                    <a:pt x="12964" y="839"/>
                    <a:pt x="12978" y="796"/>
                  </a:cubicBezTo>
                  <a:cubicBezTo>
                    <a:pt x="12992" y="768"/>
                    <a:pt x="13021" y="725"/>
                    <a:pt x="13035" y="711"/>
                  </a:cubicBezTo>
                  <a:cubicBezTo>
                    <a:pt x="13049" y="668"/>
                    <a:pt x="13063" y="654"/>
                    <a:pt x="13092" y="626"/>
                  </a:cubicBezTo>
                  <a:cubicBezTo>
                    <a:pt x="13106" y="583"/>
                    <a:pt x="13120" y="569"/>
                    <a:pt x="13134" y="526"/>
                  </a:cubicBezTo>
                  <a:cubicBezTo>
                    <a:pt x="13163" y="498"/>
                    <a:pt x="13163" y="484"/>
                    <a:pt x="13177" y="441"/>
                  </a:cubicBezTo>
                  <a:cubicBezTo>
                    <a:pt x="13191" y="413"/>
                    <a:pt x="13205" y="370"/>
                    <a:pt x="13205" y="356"/>
                  </a:cubicBezTo>
                  <a:cubicBezTo>
                    <a:pt x="13234" y="313"/>
                    <a:pt x="13234" y="299"/>
                    <a:pt x="13248" y="271"/>
                  </a:cubicBezTo>
                  <a:cubicBezTo>
                    <a:pt x="13262" y="228"/>
                    <a:pt x="13262" y="200"/>
                    <a:pt x="13276" y="171"/>
                  </a:cubicBezTo>
                  <a:cubicBezTo>
                    <a:pt x="13305" y="143"/>
                    <a:pt x="13305" y="129"/>
                    <a:pt x="13305" y="86"/>
                  </a:cubicBezTo>
                  <a:cubicBezTo>
                    <a:pt x="13319" y="58"/>
                    <a:pt x="13319" y="15"/>
                    <a:pt x="133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675331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42"/>
          <p:cNvSpPr txBox="1">
            <a:spLocks noGrp="1"/>
          </p:cNvSpPr>
          <p:nvPr>
            <p:ph type="body" idx="1"/>
          </p:nvPr>
        </p:nvSpPr>
        <p:spPr>
          <a:xfrm>
            <a:off x="701600" y="1283675"/>
            <a:ext cx="3493200" cy="304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>
                <a:solidFill>
                  <a:schemeClr val="dk1"/>
                </a:solidFill>
              </a:rPr>
              <a:t>2019. godine japanska članica kompanije  „Google“ Ema Haruka Ivao, zajedno sa svojim kolegama uz pomoć Google usluge Cloud otkrila je čak 31.000  milijardi decimala broja Pi.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43" name="Google Shape;343;p42"/>
          <p:cNvSpPr txBox="1">
            <a:spLocks noGrp="1"/>
          </p:cNvSpPr>
          <p:nvPr>
            <p:ph type="title"/>
          </p:nvPr>
        </p:nvSpPr>
        <p:spPr>
          <a:xfrm>
            <a:off x="701600" y="627400"/>
            <a:ext cx="3837000" cy="5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/>
              <a:t>Rekord?</a:t>
            </a:r>
            <a:endParaRPr/>
          </a:p>
        </p:txBody>
      </p:sp>
      <p:sp>
        <p:nvSpPr>
          <p:cNvPr id="344" name="Google Shape;344;p42"/>
          <p:cNvSpPr/>
          <p:nvPr/>
        </p:nvSpPr>
        <p:spPr>
          <a:xfrm flipH="1">
            <a:off x="7233472" y="890066"/>
            <a:ext cx="34892" cy="34892"/>
          </a:xfrm>
          <a:custGeom>
            <a:avLst/>
            <a:gdLst/>
            <a:ahLst/>
            <a:cxnLst/>
            <a:rect l="l" t="t" r="r" b="b"/>
            <a:pathLst>
              <a:path w="1069" h="1069" extrusionOk="0">
                <a:moveTo>
                  <a:pt x="535" y="1"/>
                </a:moveTo>
                <a:cubicBezTo>
                  <a:pt x="234" y="1"/>
                  <a:pt x="1" y="234"/>
                  <a:pt x="1" y="535"/>
                </a:cubicBezTo>
                <a:cubicBezTo>
                  <a:pt x="1" y="835"/>
                  <a:pt x="234" y="1068"/>
                  <a:pt x="535" y="1068"/>
                </a:cubicBezTo>
                <a:cubicBezTo>
                  <a:pt x="835" y="1068"/>
                  <a:pt x="1068" y="835"/>
                  <a:pt x="1068" y="535"/>
                </a:cubicBezTo>
                <a:cubicBezTo>
                  <a:pt x="1068" y="234"/>
                  <a:pt x="835" y="1"/>
                  <a:pt x="535" y="1"/>
                </a:cubicBezTo>
                <a:close/>
              </a:path>
            </a:pathLst>
          </a:custGeom>
          <a:solidFill>
            <a:srgbClr val="FFB12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5" name="Google Shape;345;p42"/>
          <p:cNvGrpSpPr/>
          <p:nvPr/>
        </p:nvGrpSpPr>
        <p:grpSpPr>
          <a:xfrm>
            <a:off x="5935107" y="245017"/>
            <a:ext cx="1849354" cy="3983537"/>
            <a:chOff x="1108100" y="689050"/>
            <a:chExt cx="465375" cy="1002425"/>
          </a:xfrm>
        </p:grpSpPr>
        <p:sp>
          <p:nvSpPr>
            <p:cNvPr id="346" name="Google Shape;346;p42"/>
            <p:cNvSpPr/>
            <p:nvPr/>
          </p:nvSpPr>
          <p:spPr>
            <a:xfrm>
              <a:off x="1537225" y="715725"/>
              <a:ext cx="1450" cy="375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58" y="0"/>
                  </a:moveTo>
                  <a:cubicBezTo>
                    <a:pt x="43" y="0"/>
                    <a:pt x="15" y="15"/>
                    <a:pt x="1" y="15"/>
                  </a:cubicBezTo>
                  <a:cubicBezTo>
                    <a:pt x="43" y="15"/>
                    <a:pt x="43" y="0"/>
                    <a:pt x="58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42"/>
            <p:cNvSpPr/>
            <p:nvPr/>
          </p:nvSpPr>
          <p:spPr>
            <a:xfrm>
              <a:off x="1544700" y="713600"/>
              <a:ext cx="1800" cy="375"/>
            </a:xfrm>
            <a:custGeom>
              <a:avLst/>
              <a:gdLst/>
              <a:ahLst/>
              <a:cxnLst/>
              <a:rect l="l" t="t" r="r" b="b"/>
              <a:pathLst>
                <a:path w="72" h="15" extrusionOk="0">
                  <a:moveTo>
                    <a:pt x="71" y="0"/>
                  </a:moveTo>
                  <a:cubicBezTo>
                    <a:pt x="57" y="0"/>
                    <a:pt x="43" y="0"/>
                    <a:pt x="0" y="14"/>
                  </a:cubicBezTo>
                  <a:cubicBezTo>
                    <a:pt x="43" y="0"/>
                    <a:pt x="57" y="0"/>
                    <a:pt x="71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42"/>
            <p:cNvSpPr/>
            <p:nvPr/>
          </p:nvSpPr>
          <p:spPr>
            <a:xfrm>
              <a:off x="1548600" y="713225"/>
              <a:ext cx="1425" cy="25"/>
            </a:xfrm>
            <a:custGeom>
              <a:avLst/>
              <a:gdLst/>
              <a:ahLst/>
              <a:cxnLst/>
              <a:rect l="l" t="t" r="r" b="b"/>
              <a:pathLst>
                <a:path w="57" h="1" extrusionOk="0">
                  <a:moveTo>
                    <a:pt x="57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42"/>
            <p:cNvSpPr/>
            <p:nvPr/>
          </p:nvSpPr>
          <p:spPr>
            <a:xfrm>
              <a:off x="1541150" y="714300"/>
              <a:ext cx="1425" cy="725"/>
            </a:xfrm>
            <a:custGeom>
              <a:avLst/>
              <a:gdLst/>
              <a:ahLst/>
              <a:cxnLst/>
              <a:rect l="l" t="t" r="r" b="b"/>
              <a:pathLst>
                <a:path w="57" h="29" extrusionOk="0">
                  <a:moveTo>
                    <a:pt x="57" y="1"/>
                  </a:moveTo>
                  <a:cubicBezTo>
                    <a:pt x="43" y="1"/>
                    <a:pt x="28" y="1"/>
                    <a:pt x="0" y="29"/>
                  </a:cubicBezTo>
                  <a:cubicBezTo>
                    <a:pt x="28" y="29"/>
                    <a:pt x="43" y="1"/>
                    <a:pt x="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42"/>
            <p:cNvSpPr/>
            <p:nvPr/>
          </p:nvSpPr>
          <p:spPr>
            <a:xfrm>
              <a:off x="1551775" y="713225"/>
              <a:ext cx="1450" cy="25"/>
            </a:xfrm>
            <a:custGeom>
              <a:avLst/>
              <a:gdLst/>
              <a:ahLst/>
              <a:cxnLst/>
              <a:rect l="l" t="t" r="r" b="b"/>
              <a:pathLst>
                <a:path w="58" h="1" extrusionOk="0">
                  <a:moveTo>
                    <a:pt x="1" y="1"/>
                  </a:moveTo>
                  <a:lnTo>
                    <a:pt x="58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42"/>
            <p:cNvSpPr/>
            <p:nvPr/>
          </p:nvSpPr>
          <p:spPr>
            <a:xfrm>
              <a:off x="1108100" y="689050"/>
              <a:ext cx="453300" cy="999625"/>
            </a:xfrm>
            <a:custGeom>
              <a:avLst/>
              <a:gdLst/>
              <a:ahLst/>
              <a:cxnLst/>
              <a:rect l="l" t="t" r="r" b="b"/>
              <a:pathLst>
                <a:path w="18132" h="39985" extrusionOk="0">
                  <a:moveTo>
                    <a:pt x="16063" y="1"/>
                  </a:moveTo>
                  <a:cubicBezTo>
                    <a:pt x="15856" y="1"/>
                    <a:pt x="15623" y="68"/>
                    <a:pt x="15377" y="215"/>
                  </a:cubicBezTo>
                  <a:lnTo>
                    <a:pt x="1548" y="8181"/>
                  </a:lnTo>
                  <a:cubicBezTo>
                    <a:pt x="696" y="8677"/>
                    <a:pt x="0" y="9870"/>
                    <a:pt x="0" y="10864"/>
                  </a:cubicBezTo>
                  <a:lnTo>
                    <a:pt x="71" y="38039"/>
                  </a:lnTo>
                  <a:cubicBezTo>
                    <a:pt x="71" y="38536"/>
                    <a:pt x="256" y="38862"/>
                    <a:pt x="526" y="39033"/>
                  </a:cubicBezTo>
                  <a:lnTo>
                    <a:pt x="2076" y="39928"/>
                  </a:lnTo>
                  <a:lnTo>
                    <a:pt x="2076" y="39928"/>
                  </a:lnTo>
                  <a:cubicBezTo>
                    <a:pt x="2071" y="39924"/>
                    <a:pt x="2065" y="39919"/>
                    <a:pt x="2059" y="39913"/>
                  </a:cubicBezTo>
                  <a:cubicBezTo>
                    <a:pt x="2088" y="39899"/>
                    <a:pt x="2059" y="39885"/>
                    <a:pt x="2045" y="39870"/>
                  </a:cubicBezTo>
                  <a:cubicBezTo>
                    <a:pt x="2031" y="39842"/>
                    <a:pt x="2017" y="39842"/>
                    <a:pt x="2017" y="39828"/>
                  </a:cubicBezTo>
                  <a:cubicBezTo>
                    <a:pt x="1988" y="39814"/>
                    <a:pt x="1974" y="39799"/>
                    <a:pt x="1974" y="39771"/>
                  </a:cubicBezTo>
                  <a:cubicBezTo>
                    <a:pt x="1960" y="39757"/>
                    <a:pt x="1960" y="39743"/>
                    <a:pt x="1946" y="39714"/>
                  </a:cubicBezTo>
                  <a:cubicBezTo>
                    <a:pt x="1917" y="39700"/>
                    <a:pt x="1917" y="39686"/>
                    <a:pt x="1903" y="39643"/>
                  </a:cubicBezTo>
                  <a:cubicBezTo>
                    <a:pt x="1889" y="39629"/>
                    <a:pt x="1889" y="39615"/>
                    <a:pt x="1875" y="39601"/>
                  </a:cubicBezTo>
                  <a:cubicBezTo>
                    <a:pt x="1846" y="39572"/>
                    <a:pt x="1846" y="39544"/>
                    <a:pt x="1832" y="39530"/>
                  </a:cubicBezTo>
                  <a:cubicBezTo>
                    <a:pt x="1832" y="39501"/>
                    <a:pt x="1818" y="39487"/>
                    <a:pt x="1818" y="39473"/>
                  </a:cubicBezTo>
                  <a:cubicBezTo>
                    <a:pt x="1818" y="39430"/>
                    <a:pt x="1804" y="39416"/>
                    <a:pt x="1804" y="39388"/>
                  </a:cubicBezTo>
                  <a:cubicBezTo>
                    <a:pt x="1804" y="39359"/>
                    <a:pt x="1775" y="39345"/>
                    <a:pt x="1775" y="39331"/>
                  </a:cubicBezTo>
                  <a:cubicBezTo>
                    <a:pt x="1775" y="39288"/>
                    <a:pt x="1761" y="39260"/>
                    <a:pt x="1761" y="39217"/>
                  </a:cubicBezTo>
                  <a:lnTo>
                    <a:pt x="1761" y="39175"/>
                  </a:lnTo>
                  <a:lnTo>
                    <a:pt x="1761" y="38990"/>
                  </a:lnTo>
                  <a:lnTo>
                    <a:pt x="1690" y="11815"/>
                  </a:lnTo>
                  <a:cubicBezTo>
                    <a:pt x="1690" y="10850"/>
                    <a:pt x="2386" y="9643"/>
                    <a:pt x="3238" y="9146"/>
                  </a:cubicBezTo>
                  <a:lnTo>
                    <a:pt x="17024" y="1181"/>
                  </a:lnTo>
                  <a:cubicBezTo>
                    <a:pt x="17081" y="1138"/>
                    <a:pt x="17137" y="1124"/>
                    <a:pt x="17180" y="1082"/>
                  </a:cubicBezTo>
                  <a:cubicBezTo>
                    <a:pt x="17208" y="1082"/>
                    <a:pt x="17223" y="1067"/>
                    <a:pt x="17237" y="1067"/>
                  </a:cubicBezTo>
                  <a:cubicBezTo>
                    <a:pt x="17265" y="1053"/>
                    <a:pt x="17308" y="1039"/>
                    <a:pt x="17350" y="1039"/>
                  </a:cubicBezTo>
                  <a:cubicBezTo>
                    <a:pt x="17365" y="1039"/>
                    <a:pt x="17379" y="1011"/>
                    <a:pt x="17393" y="1011"/>
                  </a:cubicBezTo>
                  <a:cubicBezTo>
                    <a:pt x="17436" y="996"/>
                    <a:pt x="17464" y="996"/>
                    <a:pt x="17492" y="996"/>
                  </a:cubicBezTo>
                  <a:cubicBezTo>
                    <a:pt x="17507" y="996"/>
                    <a:pt x="17521" y="996"/>
                    <a:pt x="17563" y="982"/>
                  </a:cubicBezTo>
                  <a:cubicBezTo>
                    <a:pt x="17592" y="982"/>
                    <a:pt x="17606" y="954"/>
                    <a:pt x="17649" y="954"/>
                  </a:cubicBezTo>
                  <a:lnTo>
                    <a:pt x="17819" y="954"/>
                  </a:lnTo>
                  <a:cubicBezTo>
                    <a:pt x="17847" y="954"/>
                    <a:pt x="17876" y="954"/>
                    <a:pt x="17890" y="982"/>
                  </a:cubicBezTo>
                  <a:cubicBezTo>
                    <a:pt x="17918" y="982"/>
                    <a:pt x="17933" y="996"/>
                    <a:pt x="17947" y="996"/>
                  </a:cubicBezTo>
                  <a:cubicBezTo>
                    <a:pt x="17961" y="996"/>
                    <a:pt x="17975" y="1011"/>
                    <a:pt x="18018" y="1011"/>
                  </a:cubicBezTo>
                  <a:cubicBezTo>
                    <a:pt x="18032" y="1011"/>
                    <a:pt x="18046" y="1039"/>
                    <a:pt x="18075" y="1039"/>
                  </a:cubicBezTo>
                  <a:cubicBezTo>
                    <a:pt x="18089" y="1053"/>
                    <a:pt x="18103" y="1053"/>
                    <a:pt x="18131" y="1067"/>
                  </a:cubicBezTo>
                  <a:lnTo>
                    <a:pt x="16470" y="102"/>
                  </a:lnTo>
                  <a:cubicBezTo>
                    <a:pt x="16351" y="36"/>
                    <a:pt x="16213" y="1"/>
                    <a:pt x="16063" y="1"/>
                  </a:cubicBezTo>
                  <a:close/>
                  <a:moveTo>
                    <a:pt x="2076" y="39928"/>
                  </a:moveTo>
                  <a:cubicBezTo>
                    <a:pt x="2094" y="39942"/>
                    <a:pt x="2105" y="39945"/>
                    <a:pt x="2116" y="39956"/>
                  </a:cubicBezTo>
                  <a:cubicBezTo>
                    <a:pt x="2125" y="39965"/>
                    <a:pt x="2140" y="39968"/>
                    <a:pt x="2154" y="39973"/>
                  </a:cubicBezTo>
                  <a:lnTo>
                    <a:pt x="2154" y="39973"/>
                  </a:lnTo>
                  <a:lnTo>
                    <a:pt x="2076" y="39928"/>
                  </a:lnTo>
                  <a:close/>
                  <a:moveTo>
                    <a:pt x="2154" y="39973"/>
                  </a:moveTo>
                  <a:lnTo>
                    <a:pt x="2173" y="39984"/>
                  </a:lnTo>
                  <a:cubicBezTo>
                    <a:pt x="2168" y="39979"/>
                    <a:pt x="2161" y="39976"/>
                    <a:pt x="2154" y="3997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42"/>
            <p:cNvSpPr/>
            <p:nvPr/>
          </p:nvSpPr>
          <p:spPr>
            <a:xfrm>
              <a:off x="1148925" y="712875"/>
              <a:ext cx="424550" cy="978600"/>
            </a:xfrm>
            <a:custGeom>
              <a:avLst/>
              <a:gdLst/>
              <a:ahLst/>
              <a:cxnLst/>
              <a:rect l="l" t="t" r="r" b="b"/>
              <a:pathLst>
                <a:path w="16982" h="39144" extrusionOk="0">
                  <a:moveTo>
                    <a:pt x="15987" y="1"/>
                  </a:moveTo>
                  <a:cubicBezTo>
                    <a:pt x="15973" y="1"/>
                    <a:pt x="15945" y="1"/>
                    <a:pt x="15902" y="29"/>
                  </a:cubicBezTo>
                  <a:cubicBezTo>
                    <a:pt x="15888" y="29"/>
                    <a:pt x="15874" y="29"/>
                    <a:pt x="15831" y="43"/>
                  </a:cubicBezTo>
                  <a:cubicBezTo>
                    <a:pt x="15803" y="43"/>
                    <a:pt x="15788" y="58"/>
                    <a:pt x="15746" y="58"/>
                  </a:cubicBezTo>
                  <a:cubicBezTo>
                    <a:pt x="15732" y="58"/>
                    <a:pt x="15717" y="86"/>
                    <a:pt x="15689" y="86"/>
                  </a:cubicBezTo>
                  <a:cubicBezTo>
                    <a:pt x="15661" y="100"/>
                    <a:pt x="15618" y="114"/>
                    <a:pt x="15590" y="114"/>
                  </a:cubicBezTo>
                  <a:cubicBezTo>
                    <a:pt x="15561" y="114"/>
                    <a:pt x="15547" y="129"/>
                    <a:pt x="15533" y="129"/>
                  </a:cubicBezTo>
                  <a:cubicBezTo>
                    <a:pt x="15476" y="157"/>
                    <a:pt x="15419" y="185"/>
                    <a:pt x="15377" y="228"/>
                  </a:cubicBezTo>
                  <a:lnTo>
                    <a:pt x="1548" y="8193"/>
                  </a:lnTo>
                  <a:cubicBezTo>
                    <a:pt x="696" y="8690"/>
                    <a:pt x="0" y="9868"/>
                    <a:pt x="0" y="10862"/>
                  </a:cubicBezTo>
                  <a:lnTo>
                    <a:pt x="71" y="38037"/>
                  </a:lnTo>
                  <a:lnTo>
                    <a:pt x="71" y="38222"/>
                  </a:lnTo>
                  <a:lnTo>
                    <a:pt x="71" y="38279"/>
                  </a:lnTo>
                  <a:cubicBezTo>
                    <a:pt x="71" y="38307"/>
                    <a:pt x="71" y="38350"/>
                    <a:pt x="100" y="38378"/>
                  </a:cubicBezTo>
                  <a:cubicBezTo>
                    <a:pt x="100" y="38392"/>
                    <a:pt x="114" y="38406"/>
                    <a:pt x="114" y="38435"/>
                  </a:cubicBezTo>
                  <a:cubicBezTo>
                    <a:pt x="114" y="38463"/>
                    <a:pt x="128" y="38492"/>
                    <a:pt x="128" y="38520"/>
                  </a:cubicBezTo>
                  <a:cubicBezTo>
                    <a:pt x="128" y="38534"/>
                    <a:pt x="142" y="38563"/>
                    <a:pt x="142" y="38577"/>
                  </a:cubicBezTo>
                  <a:cubicBezTo>
                    <a:pt x="156" y="38591"/>
                    <a:pt x="156" y="38633"/>
                    <a:pt x="185" y="38648"/>
                  </a:cubicBezTo>
                  <a:cubicBezTo>
                    <a:pt x="185" y="38662"/>
                    <a:pt x="199" y="38676"/>
                    <a:pt x="213" y="38704"/>
                  </a:cubicBezTo>
                  <a:cubicBezTo>
                    <a:pt x="227" y="38719"/>
                    <a:pt x="227" y="38747"/>
                    <a:pt x="256" y="38775"/>
                  </a:cubicBezTo>
                  <a:cubicBezTo>
                    <a:pt x="270" y="38790"/>
                    <a:pt x="270" y="38804"/>
                    <a:pt x="284" y="38818"/>
                  </a:cubicBezTo>
                  <a:cubicBezTo>
                    <a:pt x="298" y="38846"/>
                    <a:pt x="327" y="38861"/>
                    <a:pt x="327" y="38875"/>
                  </a:cubicBezTo>
                  <a:cubicBezTo>
                    <a:pt x="341" y="38889"/>
                    <a:pt x="355" y="38889"/>
                    <a:pt x="355" y="38917"/>
                  </a:cubicBezTo>
                  <a:lnTo>
                    <a:pt x="412" y="38960"/>
                  </a:lnTo>
                  <a:cubicBezTo>
                    <a:pt x="426" y="38988"/>
                    <a:pt x="440" y="38988"/>
                    <a:pt x="469" y="39003"/>
                  </a:cubicBezTo>
                  <a:cubicBezTo>
                    <a:pt x="600" y="39094"/>
                    <a:pt x="755" y="39144"/>
                    <a:pt x="931" y="39144"/>
                  </a:cubicBezTo>
                  <a:cubicBezTo>
                    <a:pt x="1135" y="39144"/>
                    <a:pt x="1367" y="39077"/>
                    <a:pt x="1619" y="38932"/>
                  </a:cubicBezTo>
                  <a:lnTo>
                    <a:pt x="15448" y="30967"/>
                  </a:lnTo>
                  <a:cubicBezTo>
                    <a:pt x="16300" y="30470"/>
                    <a:pt x="16981" y="29277"/>
                    <a:pt x="16981" y="28283"/>
                  </a:cubicBezTo>
                  <a:lnTo>
                    <a:pt x="16938" y="1108"/>
                  </a:lnTo>
                  <a:cubicBezTo>
                    <a:pt x="16938" y="611"/>
                    <a:pt x="16754" y="271"/>
                    <a:pt x="16470" y="114"/>
                  </a:cubicBezTo>
                  <a:cubicBezTo>
                    <a:pt x="16456" y="100"/>
                    <a:pt x="16442" y="100"/>
                    <a:pt x="16413" y="86"/>
                  </a:cubicBezTo>
                  <a:cubicBezTo>
                    <a:pt x="16399" y="86"/>
                    <a:pt x="16385" y="58"/>
                    <a:pt x="16371" y="58"/>
                  </a:cubicBezTo>
                  <a:cubicBezTo>
                    <a:pt x="16342" y="58"/>
                    <a:pt x="16328" y="43"/>
                    <a:pt x="16300" y="43"/>
                  </a:cubicBezTo>
                  <a:cubicBezTo>
                    <a:pt x="16271" y="43"/>
                    <a:pt x="16257" y="29"/>
                    <a:pt x="16243" y="29"/>
                  </a:cubicBezTo>
                  <a:cubicBezTo>
                    <a:pt x="16229" y="29"/>
                    <a:pt x="16186" y="29"/>
                    <a:pt x="161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42"/>
            <p:cNvSpPr/>
            <p:nvPr/>
          </p:nvSpPr>
          <p:spPr>
            <a:xfrm>
              <a:off x="1546475" y="713225"/>
              <a:ext cx="2150" cy="400"/>
            </a:xfrm>
            <a:custGeom>
              <a:avLst/>
              <a:gdLst/>
              <a:ahLst/>
              <a:cxnLst/>
              <a:rect l="l" t="t" r="r" b="b"/>
              <a:pathLst>
                <a:path w="86" h="16" extrusionOk="0">
                  <a:moveTo>
                    <a:pt x="85" y="1"/>
                  </a:moveTo>
                  <a:cubicBezTo>
                    <a:pt x="57" y="1"/>
                    <a:pt x="43" y="1"/>
                    <a:pt x="0" y="15"/>
                  </a:cubicBezTo>
                  <a:cubicBezTo>
                    <a:pt x="43" y="1"/>
                    <a:pt x="71" y="1"/>
                    <a:pt x="85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42"/>
            <p:cNvSpPr/>
            <p:nvPr/>
          </p:nvSpPr>
          <p:spPr>
            <a:xfrm>
              <a:off x="1546475" y="713225"/>
              <a:ext cx="2150" cy="400"/>
            </a:xfrm>
            <a:custGeom>
              <a:avLst/>
              <a:gdLst/>
              <a:ahLst/>
              <a:cxnLst/>
              <a:rect l="l" t="t" r="r" b="b"/>
              <a:pathLst>
                <a:path w="86" h="16" extrusionOk="0">
                  <a:moveTo>
                    <a:pt x="85" y="1"/>
                  </a:moveTo>
                  <a:cubicBezTo>
                    <a:pt x="57" y="1"/>
                    <a:pt x="43" y="1"/>
                    <a:pt x="0" y="15"/>
                  </a:cubicBezTo>
                  <a:cubicBezTo>
                    <a:pt x="43" y="1"/>
                    <a:pt x="71" y="1"/>
                    <a:pt x="85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42"/>
            <p:cNvSpPr/>
            <p:nvPr/>
          </p:nvSpPr>
          <p:spPr>
            <a:xfrm>
              <a:off x="1533675" y="716075"/>
              <a:ext cx="3950" cy="2500"/>
            </a:xfrm>
            <a:custGeom>
              <a:avLst/>
              <a:gdLst/>
              <a:ahLst/>
              <a:cxnLst/>
              <a:rect l="l" t="t" r="r" b="b"/>
              <a:pathLst>
                <a:path w="158" h="100" extrusionOk="0">
                  <a:moveTo>
                    <a:pt x="157" y="1"/>
                  </a:moveTo>
                  <a:cubicBezTo>
                    <a:pt x="100" y="29"/>
                    <a:pt x="58" y="57"/>
                    <a:pt x="1" y="100"/>
                  </a:cubicBezTo>
                  <a:cubicBezTo>
                    <a:pt x="58" y="57"/>
                    <a:pt x="114" y="29"/>
                    <a:pt x="1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42"/>
            <p:cNvSpPr/>
            <p:nvPr/>
          </p:nvSpPr>
          <p:spPr>
            <a:xfrm>
              <a:off x="1533675" y="716075"/>
              <a:ext cx="3950" cy="2500"/>
            </a:xfrm>
            <a:custGeom>
              <a:avLst/>
              <a:gdLst/>
              <a:ahLst/>
              <a:cxnLst/>
              <a:rect l="l" t="t" r="r" b="b"/>
              <a:pathLst>
                <a:path w="158" h="100" extrusionOk="0">
                  <a:moveTo>
                    <a:pt x="157" y="1"/>
                  </a:moveTo>
                  <a:cubicBezTo>
                    <a:pt x="100" y="29"/>
                    <a:pt x="58" y="57"/>
                    <a:pt x="1" y="100"/>
                  </a:cubicBezTo>
                  <a:cubicBezTo>
                    <a:pt x="58" y="57"/>
                    <a:pt x="114" y="29"/>
                    <a:pt x="157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42"/>
            <p:cNvSpPr/>
            <p:nvPr/>
          </p:nvSpPr>
          <p:spPr>
            <a:xfrm>
              <a:off x="1550025" y="713225"/>
              <a:ext cx="1775" cy="25"/>
            </a:xfrm>
            <a:custGeom>
              <a:avLst/>
              <a:gdLst/>
              <a:ahLst/>
              <a:cxnLst/>
              <a:rect l="l" t="t" r="r" b="b"/>
              <a:pathLst>
                <a:path w="71" h="1" extrusionOk="0">
                  <a:moveTo>
                    <a:pt x="0" y="1"/>
                  </a:moveTo>
                  <a:lnTo>
                    <a:pt x="71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42"/>
            <p:cNvSpPr/>
            <p:nvPr/>
          </p:nvSpPr>
          <p:spPr>
            <a:xfrm>
              <a:off x="1550025" y="713225"/>
              <a:ext cx="1775" cy="25"/>
            </a:xfrm>
            <a:custGeom>
              <a:avLst/>
              <a:gdLst/>
              <a:ahLst/>
              <a:cxnLst/>
              <a:rect l="l" t="t" r="r" b="b"/>
              <a:pathLst>
                <a:path w="71" h="1" extrusionOk="0">
                  <a:moveTo>
                    <a:pt x="0" y="1"/>
                  </a:moveTo>
                  <a:lnTo>
                    <a:pt x="71" y="1"/>
                  </a:ln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42"/>
            <p:cNvSpPr/>
            <p:nvPr/>
          </p:nvSpPr>
          <p:spPr>
            <a:xfrm>
              <a:off x="1542925" y="713600"/>
              <a:ext cx="2500" cy="375"/>
            </a:xfrm>
            <a:custGeom>
              <a:avLst/>
              <a:gdLst/>
              <a:ahLst/>
              <a:cxnLst/>
              <a:rect l="l" t="t" r="r" b="b"/>
              <a:pathLst>
                <a:path w="100" h="15" extrusionOk="0">
                  <a:moveTo>
                    <a:pt x="99" y="0"/>
                  </a:moveTo>
                  <a:cubicBezTo>
                    <a:pt x="57" y="0"/>
                    <a:pt x="43" y="14"/>
                    <a:pt x="0" y="14"/>
                  </a:cubicBezTo>
                  <a:cubicBezTo>
                    <a:pt x="28" y="14"/>
                    <a:pt x="57" y="14"/>
                    <a:pt x="99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2"/>
            <p:cNvSpPr/>
            <p:nvPr/>
          </p:nvSpPr>
          <p:spPr>
            <a:xfrm>
              <a:off x="1542925" y="713600"/>
              <a:ext cx="2500" cy="375"/>
            </a:xfrm>
            <a:custGeom>
              <a:avLst/>
              <a:gdLst/>
              <a:ahLst/>
              <a:cxnLst/>
              <a:rect l="l" t="t" r="r" b="b"/>
              <a:pathLst>
                <a:path w="100" h="15" extrusionOk="0">
                  <a:moveTo>
                    <a:pt x="99" y="0"/>
                  </a:moveTo>
                  <a:cubicBezTo>
                    <a:pt x="57" y="0"/>
                    <a:pt x="43" y="14"/>
                    <a:pt x="0" y="14"/>
                  </a:cubicBezTo>
                  <a:cubicBezTo>
                    <a:pt x="28" y="14"/>
                    <a:pt x="57" y="14"/>
                    <a:pt x="99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2"/>
            <p:cNvSpPr/>
            <p:nvPr/>
          </p:nvSpPr>
          <p:spPr>
            <a:xfrm>
              <a:off x="1538650" y="715000"/>
              <a:ext cx="2525" cy="750"/>
            </a:xfrm>
            <a:custGeom>
              <a:avLst/>
              <a:gdLst/>
              <a:ahLst/>
              <a:cxnLst/>
              <a:rect l="l" t="t" r="r" b="b"/>
              <a:pathLst>
                <a:path w="101" h="30" extrusionOk="0">
                  <a:moveTo>
                    <a:pt x="100" y="1"/>
                  </a:moveTo>
                  <a:cubicBezTo>
                    <a:pt x="72" y="1"/>
                    <a:pt x="29" y="15"/>
                    <a:pt x="1" y="29"/>
                  </a:cubicBezTo>
                  <a:cubicBezTo>
                    <a:pt x="29" y="29"/>
                    <a:pt x="72" y="15"/>
                    <a:pt x="100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2"/>
            <p:cNvSpPr/>
            <p:nvPr/>
          </p:nvSpPr>
          <p:spPr>
            <a:xfrm>
              <a:off x="1538650" y="715000"/>
              <a:ext cx="2525" cy="750"/>
            </a:xfrm>
            <a:custGeom>
              <a:avLst/>
              <a:gdLst/>
              <a:ahLst/>
              <a:cxnLst/>
              <a:rect l="l" t="t" r="r" b="b"/>
              <a:pathLst>
                <a:path w="101" h="30" extrusionOk="0">
                  <a:moveTo>
                    <a:pt x="100" y="1"/>
                  </a:moveTo>
                  <a:cubicBezTo>
                    <a:pt x="72" y="1"/>
                    <a:pt x="29" y="15"/>
                    <a:pt x="1" y="29"/>
                  </a:cubicBezTo>
                  <a:cubicBezTo>
                    <a:pt x="29" y="29"/>
                    <a:pt x="72" y="15"/>
                    <a:pt x="100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2"/>
            <p:cNvSpPr/>
            <p:nvPr/>
          </p:nvSpPr>
          <p:spPr>
            <a:xfrm>
              <a:off x="1190800" y="779975"/>
              <a:ext cx="339350" cy="807175"/>
            </a:xfrm>
            <a:custGeom>
              <a:avLst/>
              <a:gdLst/>
              <a:ahLst/>
              <a:cxnLst/>
              <a:rect l="l" t="t" r="r" b="b"/>
              <a:pathLst>
                <a:path w="13574" h="32287" extrusionOk="0">
                  <a:moveTo>
                    <a:pt x="13503" y="0"/>
                  </a:moveTo>
                  <a:lnTo>
                    <a:pt x="1" y="7809"/>
                  </a:lnTo>
                  <a:lnTo>
                    <a:pt x="72" y="32286"/>
                  </a:lnTo>
                  <a:lnTo>
                    <a:pt x="13574" y="24478"/>
                  </a:lnTo>
                  <a:lnTo>
                    <a:pt x="13503" y="0"/>
                  </a:lnTo>
                  <a:close/>
                </a:path>
              </a:pathLst>
            </a:custGeom>
            <a:solidFill>
              <a:srgbClr val="D1DC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2"/>
            <p:cNvSpPr/>
            <p:nvPr/>
          </p:nvSpPr>
          <p:spPr>
            <a:xfrm>
              <a:off x="1216350" y="1133150"/>
              <a:ext cx="294300" cy="219725"/>
            </a:xfrm>
            <a:custGeom>
              <a:avLst/>
              <a:gdLst/>
              <a:ahLst/>
              <a:cxnLst/>
              <a:rect l="l" t="t" r="r" b="b"/>
              <a:pathLst>
                <a:path w="11772" h="8789" extrusionOk="0">
                  <a:moveTo>
                    <a:pt x="11771" y="0"/>
                  </a:moveTo>
                  <a:lnTo>
                    <a:pt x="1" y="6645"/>
                  </a:lnTo>
                  <a:lnTo>
                    <a:pt x="1" y="8789"/>
                  </a:lnTo>
                  <a:lnTo>
                    <a:pt x="11771" y="2343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2"/>
            <p:cNvSpPr/>
            <p:nvPr/>
          </p:nvSpPr>
          <p:spPr>
            <a:xfrm>
              <a:off x="1216350" y="1217275"/>
              <a:ext cx="294300" cy="219375"/>
            </a:xfrm>
            <a:custGeom>
              <a:avLst/>
              <a:gdLst/>
              <a:ahLst/>
              <a:cxnLst/>
              <a:rect l="l" t="t" r="r" b="b"/>
              <a:pathLst>
                <a:path w="11772" h="8775" extrusionOk="0">
                  <a:moveTo>
                    <a:pt x="11771" y="0"/>
                  </a:moveTo>
                  <a:lnTo>
                    <a:pt x="1" y="6631"/>
                  </a:lnTo>
                  <a:lnTo>
                    <a:pt x="1" y="8774"/>
                  </a:lnTo>
                  <a:lnTo>
                    <a:pt x="11771" y="2357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42"/>
            <p:cNvSpPr/>
            <p:nvPr/>
          </p:nvSpPr>
          <p:spPr>
            <a:xfrm>
              <a:off x="1216350" y="1301400"/>
              <a:ext cx="294300" cy="219375"/>
            </a:xfrm>
            <a:custGeom>
              <a:avLst/>
              <a:gdLst/>
              <a:ahLst/>
              <a:cxnLst/>
              <a:rect l="l" t="t" r="r" b="b"/>
              <a:pathLst>
                <a:path w="11772" h="8775" extrusionOk="0">
                  <a:moveTo>
                    <a:pt x="11771" y="0"/>
                  </a:moveTo>
                  <a:lnTo>
                    <a:pt x="1" y="6616"/>
                  </a:lnTo>
                  <a:lnTo>
                    <a:pt x="1" y="8774"/>
                  </a:lnTo>
                  <a:lnTo>
                    <a:pt x="11771" y="2343"/>
                  </a:lnTo>
                  <a:lnTo>
                    <a:pt x="11771" y="0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42"/>
            <p:cNvSpPr/>
            <p:nvPr/>
          </p:nvSpPr>
          <p:spPr>
            <a:xfrm>
              <a:off x="1258600" y="892850"/>
              <a:ext cx="207325" cy="327025"/>
            </a:xfrm>
            <a:custGeom>
              <a:avLst/>
              <a:gdLst/>
              <a:ahLst/>
              <a:cxnLst/>
              <a:rect l="l" t="t" r="r" b="b"/>
              <a:pathLst>
                <a:path w="8293" h="13081" extrusionOk="0">
                  <a:moveTo>
                    <a:pt x="7880" y="0"/>
                  </a:moveTo>
                  <a:cubicBezTo>
                    <a:pt x="7866" y="0"/>
                    <a:pt x="7866" y="0"/>
                    <a:pt x="7838" y="14"/>
                  </a:cubicBezTo>
                  <a:lnTo>
                    <a:pt x="7824" y="14"/>
                  </a:lnTo>
                  <a:cubicBezTo>
                    <a:pt x="7809" y="14"/>
                    <a:pt x="7809" y="29"/>
                    <a:pt x="7795" y="29"/>
                  </a:cubicBezTo>
                  <a:lnTo>
                    <a:pt x="7767" y="29"/>
                  </a:lnTo>
                  <a:cubicBezTo>
                    <a:pt x="7753" y="43"/>
                    <a:pt x="7738" y="43"/>
                    <a:pt x="7696" y="71"/>
                  </a:cubicBezTo>
                  <a:lnTo>
                    <a:pt x="2272" y="3195"/>
                  </a:lnTo>
                  <a:cubicBezTo>
                    <a:pt x="412" y="4274"/>
                    <a:pt x="0" y="7326"/>
                    <a:pt x="0" y="7326"/>
                  </a:cubicBezTo>
                  <a:cubicBezTo>
                    <a:pt x="157" y="7199"/>
                    <a:pt x="284" y="6986"/>
                    <a:pt x="355" y="6801"/>
                  </a:cubicBezTo>
                  <a:cubicBezTo>
                    <a:pt x="497" y="6347"/>
                    <a:pt x="710" y="5992"/>
                    <a:pt x="923" y="5694"/>
                  </a:cubicBezTo>
                  <a:cubicBezTo>
                    <a:pt x="1150" y="5395"/>
                    <a:pt x="1406" y="5140"/>
                    <a:pt x="1662" y="4969"/>
                  </a:cubicBezTo>
                  <a:cubicBezTo>
                    <a:pt x="1733" y="4913"/>
                    <a:pt x="1804" y="4856"/>
                    <a:pt x="1875" y="4827"/>
                  </a:cubicBezTo>
                  <a:lnTo>
                    <a:pt x="2286" y="4600"/>
                  </a:lnTo>
                  <a:lnTo>
                    <a:pt x="2286" y="4600"/>
                  </a:lnTo>
                  <a:cubicBezTo>
                    <a:pt x="2300" y="5750"/>
                    <a:pt x="2272" y="9584"/>
                    <a:pt x="1051" y="11799"/>
                  </a:cubicBezTo>
                  <a:cubicBezTo>
                    <a:pt x="952" y="11983"/>
                    <a:pt x="881" y="12154"/>
                    <a:pt x="852" y="12338"/>
                  </a:cubicBezTo>
                  <a:cubicBezTo>
                    <a:pt x="810" y="12580"/>
                    <a:pt x="810" y="12878"/>
                    <a:pt x="1023" y="13020"/>
                  </a:cubicBezTo>
                  <a:cubicBezTo>
                    <a:pt x="1076" y="13061"/>
                    <a:pt x="1142" y="13080"/>
                    <a:pt x="1215" y="13080"/>
                  </a:cubicBezTo>
                  <a:cubicBezTo>
                    <a:pt x="1317" y="13080"/>
                    <a:pt x="1432" y="13043"/>
                    <a:pt x="1548" y="12977"/>
                  </a:cubicBezTo>
                  <a:cubicBezTo>
                    <a:pt x="1832" y="12807"/>
                    <a:pt x="2272" y="12381"/>
                    <a:pt x="2485" y="11288"/>
                  </a:cubicBezTo>
                  <a:cubicBezTo>
                    <a:pt x="2513" y="11146"/>
                    <a:pt x="3209" y="8590"/>
                    <a:pt x="3266" y="4047"/>
                  </a:cubicBezTo>
                  <a:lnTo>
                    <a:pt x="4615" y="3266"/>
                  </a:lnTo>
                  <a:lnTo>
                    <a:pt x="5353" y="2840"/>
                  </a:lnTo>
                  <a:lnTo>
                    <a:pt x="5353" y="2840"/>
                  </a:lnTo>
                  <a:cubicBezTo>
                    <a:pt x="5325" y="3081"/>
                    <a:pt x="5268" y="3422"/>
                    <a:pt x="5211" y="3834"/>
                  </a:cubicBezTo>
                  <a:cubicBezTo>
                    <a:pt x="5197" y="4047"/>
                    <a:pt x="5168" y="4260"/>
                    <a:pt x="5126" y="4487"/>
                  </a:cubicBezTo>
                  <a:lnTo>
                    <a:pt x="5069" y="4969"/>
                  </a:lnTo>
                  <a:cubicBezTo>
                    <a:pt x="5069" y="5055"/>
                    <a:pt x="5055" y="5126"/>
                    <a:pt x="5055" y="5211"/>
                  </a:cubicBezTo>
                  <a:cubicBezTo>
                    <a:pt x="5041" y="5381"/>
                    <a:pt x="5027" y="5552"/>
                    <a:pt x="5027" y="5736"/>
                  </a:cubicBezTo>
                  <a:cubicBezTo>
                    <a:pt x="4899" y="7270"/>
                    <a:pt x="4899" y="8973"/>
                    <a:pt x="5310" y="9811"/>
                  </a:cubicBezTo>
                  <a:cubicBezTo>
                    <a:pt x="5325" y="9854"/>
                    <a:pt x="5339" y="9882"/>
                    <a:pt x="5353" y="9896"/>
                  </a:cubicBezTo>
                  <a:cubicBezTo>
                    <a:pt x="5353" y="9925"/>
                    <a:pt x="5381" y="9925"/>
                    <a:pt x="5381" y="9939"/>
                  </a:cubicBezTo>
                  <a:cubicBezTo>
                    <a:pt x="5396" y="9953"/>
                    <a:pt x="5410" y="9967"/>
                    <a:pt x="5410" y="9996"/>
                  </a:cubicBezTo>
                  <a:cubicBezTo>
                    <a:pt x="5410" y="10010"/>
                    <a:pt x="5424" y="10010"/>
                    <a:pt x="5424" y="10010"/>
                  </a:cubicBezTo>
                  <a:lnTo>
                    <a:pt x="5481" y="10052"/>
                  </a:lnTo>
                  <a:lnTo>
                    <a:pt x="5495" y="10081"/>
                  </a:lnTo>
                  <a:cubicBezTo>
                    <a:pt x="5523" y="10095"/>
                    <a:pt x="5552" y="10109"/>
                    <a:pt x="5566" y="10123"/>
                  </a:cubicBezTo>
                  <a:cubicBezTo>
                    <a:pt x="5679" y="10194"/>
                    <a:pt x="5806" y="10228"/>
                    <a:pt x="5942" y="10228"/>
                  </a:cubicBezTo>
                  <a:cubicBezTo>
                    <a:pt x="6132" y="10228"/>
                    <a:pt x="6339" y="10162"/>
                    <a:pt x="6546" y="10038"/>
                  </a:cubicBezTo>
                  <a:cubicBezTo>
                    <a:pt x="6844" y="9868"/>
                    <a:pt x="7156" y="9584"/>
                    <a:pt x="7412" y="9172"/>
                  </a:cubicBezTo>
                  <a:cubicBezTo>
                    <a:pt x="7753" y="8633"/>
                    <a:pt x="8093" y="7852"/>
                    <a:pt x="8221" y="6815"/>
                  </a:cubicBezTo>
                  <a:cubicBezTo>
                    <a:pt x="8221" y="6773"/>
                    <a:pt x="8207" y="6730"/>
                    <a:pt x="8164" y="6702"/>
                  </a:cubicBezTo>
                  <a:lnTo>
                    <a:pt x="8079" y="6702"/>
                  </a:lnTo>
                  <a:cubicBezTo>
                    <a:pt x="8051" y="6702"/>
                    <a:pt x="8051" y="6702"/>
                    <a:pt x="8036" y="6730"/>
                  </a:cubicBezTo>
                  <a:cubicBezTo>
                    <a:pt x="7966" y="6758"/>
                    <a:pt x="7895" y="6858"/>
                    <a:pt x="7880" y="6957"/>
                  </a:cubicBezTo>
                  <a:cubicBezTo>
                    <a:pt x="7809" y="7298"/>
                    <a:pt x="7582" y="8150"/>
                    <a:pt x="6844" y="8547"/>
                  </a:cubicBezTo>
                  <a:cubicBezTo>
                    <a:pt x="6830" y="8562"/>
                    <a:pt x="6801" y="8590"/>
                    <a:pt x="6787" y="8590"/>
                  </a:cubicBezTo>
                  <a:lnTo>
                    <a:pt x="6375" y="8590"/>
                  </a:lnTo>
                  <a:cubicBezTo>
                    <a:pt x="6375" y="8590"/>
                    <a:pt x="6347" y="8590"/>
                    <a:pt x="6347" y="8576"/>
                  </a:cubicBezTo>
                  <a:cubicBezTo>
                    <a:pt x="6347" y="8576"/>
                    <a:pt x="6333" y="8576"/>
                    <a:pt x="6333" y="8547"/>
                  </a:cubicBezTo>
                  <a:cubicBezTo>
                    <a:pt x="6248" y="8505"/>
                    <a:pt x="6134" y="8391"/>
                    <a:pt x="6063" y="8221"/>
                  </a:cubicBezTo>
                  <a:cubicBezTo>
                    <a:pt x="5964" y="7965"/>
                    <a:pt x="5893" y="7553"/>
                    <a:pt x="5893" y="6915"/>
                  </a:cubicBezTo>
                  <a:cubicBezTo>
                    <a:pt x="5893" y="6758"/>
                    <a:pt x="5949" y="3848"/>
                    <a:pt x="6205" y="2314"/>
                  </a:cubicBezTo>
                  <a:lnTo>
                    <a:pt x="7667" y="1491"/>
                  </a:lnTo>
                  <a:cubicBezTo>
                    <a:pt x="8008" y="1292"/>
                    <a:pt x="8292" y="809"/>
                    <a:pt x="8292" y="426"/>
                  </a:cubicBezTo>
                  <a:cubicBezTo>
                    <a:pt x="8292" y="227"/>
                    <a:pt x="8221" y="85"/>
                    <a:pt x="8107" y="29"/>
                  </a:cubicBezTo>
                  <a:cubicBezTo>
                    <a:pt x="8107" y="29"/>
                    <a:pt x="8093" y="29"/>
                    <a:pt x="8093" y="14"/>
                  </a:cubicBezTo>
                  <a:cubicBezTo>
                    <a:pt x="8093" y="14"/>
                    <a:pt x="8079" y="14"/>
                    <a:pt x="8079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42"/>
            <p:cNvSpPr/>
            <p:nvPr/>
          </p:nvSpPr>
          <p:spPr>
            <a:xfrm>
              <a:off x="1423650" y="1487025"/>
              <a:ext cx="81300" cy="179975"/>
            </a:xfrm>
            <a:custGeom>
              <a:avLst/>
              <a:gdLst/>
              <a:ahLst/>
              <a:cxnLst/>
              <a:rect l="l" t="t" r="r" b="b"/>
              <a:pathLst>
                <a:path w="3252" h="7199" extrusionOk="0">
                  <a:moveTo>
                    <a:pt x="3252" y="1"/>
                  </a:moveTo>
                  <a:lnTo>
                    <a:pt x="1449" y="171"/>
                  </a:lnTo>
                  <a:lnTo>
                    <a:pt x="568" y="3025"/>
                  </a:lnTo>
                  <a:cubicBezTo>
                    <a:pt x="497" y="3266"/>
                    <a:pt x="441" y="3507"/>
                    <a:pt x="412" y="3735"/>
                  </a:cubicBezTo>
                  <a:lnTo>
                    <a:pt x="0" y="7071"/>
                  </a:lnTo>
                  <a:lnTo>
                    <a:pt x="682" y="7199"/>
                  </a:lnTo>
                  <a:lnTo>
                    <a:pt x="1449" y="3436"/>
                  </a:lnTo>
                  <a:cubicBezTo>
                    <a:pt x="2826" y="1676"/>
                    <a:pt x="3252" y="1"/>
                    <a:pt x="325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2"/>
            <p:cNvSpPr/>
            <p:nvPr/>
          </p:nvSpPr>
          <p:spPr>
            <a:xfrm>
              <a:off x="1487900" y="1336875"/>
              <a:ext cx="20600" cy="34825"/>
            </a:xfrm>
            <a:custGeom>
              <a:avLst/>
              <a:gdLst/>
              <a:ahLst/>
              <a:cxnLst/>
              <a:rect l="l" t="t" r="r" b="b"/>
              <a:pathLst>
                <a:path w="824" h="1393" extrusionOk="0">
                  <a:moveTo>
                    <a:pt x="0" y="1"/>
                  </a:moveTo>
                  <a:lnTo>
                    <a:pt x="0" y="753"/>
                  </a:lnTo>
                  <a:lnTo>
                    <a:pt x="0" y="1051"/>
                  </a:lnTo>
                  <a:cubicBezTo>
                    <a:pt x="0" y="1250"/>
                    <a:pt x="171" y="1392"/>
                    <a:pt x="341" y="1392"/>
                  </a:cubicBezTo>
                  <a:lnTo>
                    <a:pt x="611" y="1392"/>
                  </a:lnTo>
                  <a:cubicBezTo>
                    <a:pt x="710" y="1392"/>
                    <a:pt x="824" y="1279"/>
                    <a:pt x="824" y="1179"/>
                  </a:cubicBezTo>
                  <a:lnTo>
                    <a:pt x="824" y="356"/>
                  </a:lnTo>
                  <a:lnTo>
                    <a:pt x="82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2"/>
            <p:cNvSpPr/>
            <p:nvPr/>
          </p:nvSpPr>
          <p:spPr>
            <a:xfrm>
              <a:off x="1468725" y="1295150"/>
              <a:ext cx="52550" cy="59000"/>
            </a:xfrm>
            <a:custGeom>
              <a:avLst/>
              <a:gdLst/>
              <a:ahLst/>
              <a:cxnLst/>
              <a:rect l="l" t="t" r="r" b="b"/>
              <a:pathLst>
                <a:path w="2102" h="2360" extrusionOk="0">
                  <a:moveTo>
                    <a:pt x="1084" y="1"/>
                  </a:moveTo>
                  <a:cubicBezTo>
                    <a:pt x="984" y="1"/>
                    <a:pt x="878" y="24"/>
                    <a:pt x="767" y="80"/>
                  </a:cubicBezTo>
                  <a:cubicBezTo>
                    <a:pt x="540" y="179"/>
                    <a:pt x="384" y="392"/>
                    <a:pt x="327" y="648"/>
                  </a:cubicBezTo>
                  <a:cubicBezTo>
                    <a:pt x="299" y="761"/>
                    <a:pt x="270" y="903"/>
                    <a:pt x="270" y="1017"/>
                  </a:cubicBezTo>
                  <a:cubicBezTo>
                    <a:pt x="270" y="1074"/>
                    <a:pt x="256" y="1116"/>
                    <a:pt x="214" y="1173"/>
                  </a:cubicBezTo>
                  <a:lnTo>
                    <a:pt x="29" y="1372"/>
                  </a:lnTo>
                  <a:cubicBezTo>
                    <a:pt x="1" y="1386"/>
                    <a:pt x="1" y="1428"/>
                    <a:pt x="1" y="1457"/>
                  </a:cubicBezTo>
                  <a:cubicBezTo>
                    <a:pt x="29" y="1499"/>
                    <a:pt x="72" y="1542"/>
                    <a:pt x="128" y="1570"/>
                  </a:cubicBezTo>
                  <a:cubicBezTo>
                    <a:pt x="128" y="1570"/>
                    <a:pt x="143" y="1883"/>
                    <a:pt x="313" y="2138"/>
                  </a:cubicBezTo>
                  <a:cubicBezTo>
                    <a:pt x="356" y="2209"/>
                    <a:pt x="455" y="2252"/>
                    <a:pt x="540" y="2295"/>
                  </a:cubicBezTo>
                  <a:cubicBezTo>
                    <a:pt x="717" y="2338"/>
                    <a:pt x="877" y="2359"/>
                    <a:pt x="1021" y="2359"/>
                  </a:cubicBezTo>
                  <a:cubicBezTo>
                    <a:pt x="1677" y="2359"/>
                    <a:pt x="2006" y="1919"/>
                    <a:pt x="2088" y="1116"/>
                  </a:cubicBezTo>
                  <a:cubicBezTo>
                    <a:pt x="2102" y="903"/>
                    <a:pt x="2045" y="690"/>
                    <a:pt x="1903" y="520"/>
                  </a:cubicBezTo>
                  <a:cubicBezTo>
                    <a:pt x="1736" y="308"/>
                    <a:pt x="1447" y="1"/>
                    <a:pt x="108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2"/>
            <p:cNvSpPr/>
            <p:nvPr/>
          </p:nvSpPr>
          <p:spPr>
            <a:xfrm>
              <a:off x="1478675" y="1318775"/>
              <a:ext cx="7475" cy="3575"/>
            </a:xfrm>
            <a:custGeom>
              <a:avLst/>
              <a:gdLst/>
              <a:ahLst/>
              <a:cxnLst/>
              <a:rect l="l" t="t" r="r" b="b"/>
              <a:pathLst>
                <a:path w="299" h="143" extrusionOk="0">
                  <a:moveTo>
                    <a:pt x="111" y="0"/>
                  </a:moveTo>
                  <a:cubicBezTo>
                    <a:pt x="67" y="0"/>
                    <a:pt x="26" y="16"/>
                    <a:pt x="0" y="29"/>
                  </a:cubicBezTo>
                  <a:lnTo>
                    <a:pt x="0" y="72"/>
                  </a:lnTo>
                  <a:lnTo>
                    <a:pt x="43" y="72"/>
                  </a:lnTo>
                  <a:cubicBezTo>
                    <a:pt x="43" y="72"/>
                    <a:pt x="74" y="52"/>
                    <a:pt x="119" y="52"/>
                  </a:cubicBezTo>
                  <a:cubicBezTo>
                    <a:pt x="158" y="52"/>
                    <a:pt x="209" y="68"/>
                    <a:pt x="256" y="129"/>
                  </a:cubicBezTo>
                  <a:cubicBezTo>
                    <a:pt x="256" y="143"/>
                    <a:pt x="270" y="143"/>
                    <a:pt x="270" y="143"/>
                  </a:cubicBezTo>
                  <a:cubicBezTo>
                    <a:pt x="298" y="143"/>
                    <a:pt x="298" y="114"/>
                    <a:pt x="270" y="100"/>
                  </a:cubicBezTo>
                  <a:cubicBezTo>
                    <a:pt x="224" y="23"/>
                    <a:pt x="165" y="0"/>
                    <a:pt x="111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42"/>
            <p:cNvSpPr/>
            <p:nvPr/>
          </p:nvSpPr>
          <p:spPr>
            <a:xfrm>
              <a:off x="1475475" y="1333700"/>
              <a:ext cx="6400" cy="5025"/>
            </a:xfrm>
            <a:custGeom>
              <a:avLst/>
              <a:gdLst/>
              <a:ahLst/>
              <a:cxnLst/>
              <a:rect l="l" t="t" r="r" b="b"/>
              <a:pathLst>
                <a:path w="256" h="201" extrusionOk="0">
                  <a:moveTo>
                    <a:pt x="242" y="0"/>
                  </a:moveTo>
                  <a:cubicBezTo>
                    <a:pt x="213" y="0"/>
                    <a:pt x="199" y="0"/>
                    <a:pt x="199" y="28"/>
                  </a:cubicBezTo>
                  <a:cubicBezTo>
                    <a:pt x="199" y="41"/>
                    <a:pt x="188" y="146"/>
                    <a:pt x="71" y="146"/>
                  </a:cubicBezTo>
                  <a:cubicBezTo>
                    <a:pt x="58" y="146"/>
                    <a:pt x="44" y="145"/>
                    <a:pt x="29" y="142"/>
                  </a:cubicBezTo>
                  <a:lnTo>
                    <a:pt x="0" y="142"/>
                  </a:lnTo>
                  <a:cubicBezTo>
                    <a:pt x="0" y="185"/>
                    <a:pt x="0" y="185"/>
                    <a:pt x="29" y="199"/>
                  </a:cubicBezTo>
                  <a:cubicBezTo>
                    <a:pt x="39" y="200"/>
                    <a:pt x="49" y="200"/>
                    <a:pt x="58" y="200"/>
                  </a:cubicBezTo>
                  <a:cubicBezTo>
                    <a:pt x="192" y="200"/>
                    <a:pt x="243" y="109"/>
                    <a:pt x="256" y="43"/>
                  </a:cubicBezTo>
                  <a:cubicBezTo>
                    <a:pt x="256" y="28"/>
                    <a:pt x="256" y="0"/>
                    <a:pt x="242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42"/>
            <p:cNvSpPr/>
            <p:nvPr/>
          </p:nvSpPr>
          <p:spPr>
            <a:xfrm>
              <a:off x="1478675" y="1324450"/>
              <a:ext cx="4625" cy="3675"/>
            </a:xfrm>
            <a:custGeom>
              <a:avLst/>
              <a:gdLst/>
              <a:ahLst/>
              <a:cxnLst/>
              <a:rect l="l" t="t" r="r" b="b"/>
              <a:pathLst>
                <a:path w="185" h="147" extrusionOk="0">
                  <a:moveTo>
                    <a:pt x="114" y="1"/>
                  </a:moveTo>
                  <a:cubicBezTo>
                    <a:pt x="71" y="1"/>
                    <a:pt x="43" y="15"/>
                    <a:pt x="14" y="58"/>
                  </a:cubicBezTo>
                  <a:cubicBezTo>
                    <a:pt x="0" y="86"/>
                    <a:pt x="43" y="143"/>
                    <a:pt x="71" y="143"/>
                  </a:cubicBezTo>
                  <a:cubicBezTo>
                    <a:pt x="79" y="145"/>
                    <a:pt x="86" y="147"/>
                    <a:pt x="92" y="147"/>
                  </a:cubicBezTo>
                  <a:cubicBezTo>
                    <a:pt x="123" y="147"/>
                    <a:pt x="145" y="121"/>
                    <a:pt x="156" y="86"/>
                  </a:cubicBezTo>
                  <a:cubicBezTo>
                    <a:pt x="185" y="58"/>
                    <a:pt x="142" y="1"/>
                    <a:pt x="114" y="1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2"/>
            <p:cNvSpPr/>
            <p:nvPr/>
          </p:nvSpPr>
          <p:spPr>
            <a:xfrm>
              <a:off x="1483275" y="1474950"/>
              <a:ext cx="46525" cy="191350"/>
            </a:xfrm>
            <a:custGeom>
              <a:avLst/>
              <a:gdLst/>
              <a:ahLst/>
              <a:cxnLst/>
              <a:rect l="l" t="t" r="r" b="b"/>
              <a:pathLst>
                <a:path w="1861" h="7654" extrusionOk="0">
                  <a:moveTo>
                    <a:pt x="1861" y="1"/>
                  </a:moveTo>
                  <a:lnTo>
                    <a:pt x="185" y="597"/>
                  </a:lnTo>
                  <a:lnTo>
                    <a:pt x="15" y="3579"/>
                  </a:lnTo>
                  <a:cubicBezTo>
                    <a:pt x="1" y="3834"/>
                    <a:pt x="1" y="4076"/>
                    <a:pt x="29" y="4303"/>
                  </a:cubicBezTo>
                  <a:lnTo>
                    <a:pt x="441" y="7654"/>
                  </a:lnTo>
                  <a:lnTo>
                    <a:pt x="1137" y="7611"/>
                  </a:lnTo>
                  <a:lnTo>
                    <a:pt x="966" y="3778"/>
                  </a:lnTo>
                  <a:cubicBezTo>
                    <a:pt x="1861" y="1733"/>
                    <a:pt x="1861" y="1"/>
                    <a:pt x="186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2"/>
            <p:cNvSpPr/>
            <p:nvPr/>
          </p:nvSpPr>
          <p:spPr>
            <a:xfrm>
              <a:off x="1367225" y="1393450"/>
              <a:ext cx="68525" cy="55275"/>
            </a:xfrm>
            <a:custGeom>
              <a:avLst/>
              <a:gdLst/>
              <a:ahLst/>
              <a:cxnLst/>
              <a:rect l="l" t="t" r="r" b="b"/>
              <a:pathLst>
                <a:path w="2741" h="2211" extrusionOk="0">
                  <a:moveTo>
                    <a:pt x="91" y="0"/>
                  </a:moveTo>
                  <a:cubicBezTo>
                    <a:pt x="78" y="0"/>
                    <a:pt x="65" y="7"/>
                    <a:pt x="57" y="24"/>
                  </a:cubicBezTo>
                  <a:cubicBezTo>
                    <a:pt x="0" y="109"/>
                    <a:pt x="57" y="208"/>
                    <a:pt x="128" y="265"/>
                  </a:cubicBezTo>
                  <a:cubicBezTo>
                    <a:pt x="199" y="308"/>
                    <a:pt x="284" y="350"/>
                    <a:pt x="355" y="379"/>
                  </a:cubicBezTo>
                  <a:cubicBezTo>
                    <a:pt x="341" y="620"/>
                    <a:pt x="454" y="847"/>
                    <a:pt x="667" y="975"/>
                  </a:cubicBezTo>
                  <a:cubicBezTo>
                    <a:pt x="710" y="1003"/>
                    <a:pt x="767" y="1003"/>
                    <a:pt x="823" y="1046"/>
                  </a:cubicBezTo>
                  <a:cubicBezTo>
                    <a:pt x="909" y="1074"/>
                    <a:pt x="965" y="1131"/>
                    <a:pt x="1051" y="1160"/>
                  </a:cubicBezTo>
                  <a:cubicBezTo>
                    <a:pt x="1098" y="1183"/>
                    <a:pt x="1144" y="1194"/>
                    <a:pt x="1194" y="1194"/>
                  </a:cubicBezTo>
                  <a:cubicBezTo>
                    <a:pt x="1234" y="1194"/>
                    <a:pt x="1276" y="1187"/>
                    <a:pt x="1320" y="1174"/>
                  </a:cubicBezTo>
                  <a:cubicBezTo>
                    <a:pt x="1675" y="1529"/>
                    <a:pt x="2470" y="2210"/>
                    <a:pt x="2470" y="2210"/>
                  </a:cubicBezTo>
                  <a:cubicBezTo>
                    <a:pt x="2513" y="2068"/>
                    <a:pt x="2740" y="1444"/>
                    <a:pt x="2740" y="1444"/>
                  </a:cubicBezTo>
                  <a:cubicBezTo>
                    <a:pt x="2272" y="1231"/>
                    <a:pt x="1775" y="876"/>
                    <a:pt x="1377" y="592"/>
                  </a:cubicBezTo>
                  <a:cubicBezTo>
                    <a:pt x="1193" y="478"/>
                    <a:pt x="1022" y="336"/>
                    <a:pt x="823" y="237"/>
                  </a:cubicBezTo>
                  <a:cubicBezTo>
                    <a:pt x="724" y="208"/>
                    <a:pt x="625" y="180"/>
                    <a:pt x="511" y="166"/>
                  </a:cubicBezTo>
                  <a:cubicBezTo>
                    <a:pt x="369" y="137"/>
                    <a:pt x="256" y="80"/>
                    <a:pt x="128" y="10"/>
                  </a:cubicBezTo>
                  <a:lnTo>
                    <a:pt x="114" y="10"/>
                  </a:lnTo>
                  <a:cubicBezTo>
                    <a:pt x="108" y="4"/>
                    <a:pt x="99" y="0"/>
                    <a:pt x="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2"/>
            <p:cNvSpPr/>
            <p:nvPr/>
          </p:nvSpPr>
          <p:spPr>
            <a:xfrm>
              <a:off x="1420800" y="1359450"/>
              <a:ext cx="112200" cy="153250"/>
            </a:xfrm>
            <a:custGeom>
              <a:avLst/>
              <a:gdLst/>
              <a:ahLst/>
              <a:cxnLst/>
              <a:rect l="l" t="t" r="r" b="b"/>
              <a:pathLst>
                <a:path w="4488" h="6130" extrusionOk="0">
                  <a:moveTo>
                    <a:pt x="3372" y="1"/>
                  </a:moveTo>
                  <a:cubicBezTo>
                    <a:pt x="3169" y="1"/>
                    <a:pt x="2961" y="48"/>
                    <a:pt x="2741" y="134"/>
                  </a:cubicBezTo>
                  <a:cubicBezTo>
                    <a:pt x="2258" y="319"/>
                    <a:pt x="1804" y="631"/>
                    <a:pt x="1435" y="1000"/>
                  </a:cubicBezTo>
                  <a:cubicBezTo>
                    <a:pt x="1165" y="1242"/>
                    <a:pt x="1023" y="1568"/>
                    <a:pt x="895" y="1909"/>
                  </a:cubicBezTo>
                  <a:cubicBezTo>
                    <a:pt x="810" y="2165"/>
                    <a:pt x="697" y="2420"/>
                    <a:pt x="611" y="2662"/>
                  </a:cubicBezTo>
                  <a:cubicBezTo>
                    <a:pt x="540" y="2633"/>
                    <a:pt x="413" y="2548"/>
                    <a:pt x="413" y="2548"/>
                  </a:cubicBezTo>
                  <a:cubicBezTo>
                    <a:pt x="1" y="2931"/>
                    <a:pt x="129" y="3442"/>
                    <a:pt x="129" y="3442"/>
                  </a:cubicBezTo>
                  <a:cubicBezTo>
                    <a:pt x="129" y="3442"/>
                    <a:pt x="739" y="3925"/>
                    <a:pt x="881" y="3925"/>
                  </a:cubicBezTo>
                  <a:cubicBezTo>
                    <a:pt x="1265" y="3925"/>
                    <a:pt x="1463" y="3130"/>
                    <a:pt x="1534" y="2917"/>
                  </a:cubicBezTo>
                  <a:lnTo>
                    <a:pt x="1534" y="2917"/>
                  </a:lnTo>
                  <a:cubicBezTo>
                    <a:pt x="1392" y="4436"/>
                    <a:pt x="1421" y="5742"/>
                    <a:pt x="1463" y="5842"/>
                  </a:cubicBezTo>
                  <a:cubicBezTo>
                    <a:pt x="1927" y="6051"/>
                    <a:pt x="2376" y="6129"/>
                    <a:pt x="2779" y="6129"/>
                  </a:cubicBezTo>
                  <a:cubicBezTo>
                    <a:pt x="3745" y="6129"/>
                    <a:pt x="4445" y="5677"/>
                    <a:pt x="4445" y="5487"/>
                  </a:cubicBezTo>
                  <a:cubicBezTo>
                    <a:pt x="4487" y="4862"/>
                    <a:pt x="4303" y="1838"/>
                    <a:pt x="4232" y="731"/>
                  </a:cubicBezTo>
                  <a:cubicBezTo>
                    <a:pt x="4218" y="418"/>
                    <a:pt x="3991" y="134"/>
                    <a:pt x="3664" y="35"/>
                  </a:cubicBezTo>
                  <a:cubicBezTo>
                    <a:pt x="3567" y="12"/>
                    <a:pt x="3470" y="1"/>
                    <a:pt x="3372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42"/>
            <p:cNvSpPr/>
            <p:nvPr/>
          </p:nvSpPr>
          <p:spPr>
            <a:xfrm>
              <a:off x="1470150" y="1287700"/>
              <a:ext cx="60725" cy="63850"/>
            </a:xfrm>
            <a:custGeom>
              <a:avLst/>
              <a:gdLst/>
              <a:ahLst/>
              <a:cxnLst/>
              <a:rect l="l" t="t" r="r" b="b"/>
              <a:pathLst>
                <a:path w="2429" h="2554" extrusionOk="0">
                  <a:moveTo>
                    <a:pt x="1184" y="1"/>
                  </a:moveTo>
                  <a:cubicBezTo>
                    <a:pt x="985" y="1"/>
                    <a:pt x="787" y="39"/>
                    <a:pt x="625" y="108"/>
                  </a:cubicBezTo>
                  <a:cubicBezTo>
                    <a:pt x="483" y="165"/>
                    <a:pt x="341" y="264"/>
                    <a:pt x="242" y="392"/>
                  </a:cubicBezTo>
                  <a:cubicBezTo>
                    <a:pt x="199" y="449"/>
                    <a:pt x="171" y="520"/>
                    <a:pt x="128" y="562"/>
                  </a:cubicBezTo>
                  <a:cubicBezTo>
                    <a:pt x="0" y="832"/>
                    <a:pt x="199" y="1088"/>
                    <a:pt x="355" y="1187"/>
                  </a:cubicBezTo>
                  <a:cubicBezTo>
                    <a:pt x="384" y="1088"/>
                    <a:pt x="398" y="917"/>
                    <a:pt x="455" y="832"/>
                  </a:cubicBezTo>
                  <a:lnTo>
                    <a:pt x="469" y="832"/>
                  </a:lnTo>
                  <a:cubicBezTo>
                    <a:pt x="497" y="960"/>
                    <a:pt x="568" y="1088"/>
                    <a:pt x="668" y="1173"/>
                  </a:cubicBezTo>
                  <a:cubicBezTo>
                    <a:pt x="753" y="1258"/>
                    <a:pt x="838" y="1386"/>
                    <a:pt x="966" y="1443"/>
                  </a:cubicBezTo>
                  <a:cubicBezTo>
                    <a:pt x="980" y="1372"/>
                    <a:pt x="994" y="1258"/>
                    <a:pt x="1037" y="1187"/>
                  </a:cubicBezTo>
                  <a:lnTo>
                    <a:pt x="1037" y="1187"/>
                  </a:lnTo>
                  <a:cubicBezTo>
                    <a:pt x="1037" y="1315"/>
                    <a:pt x="980" y="1443"/>
                    <a:pt x="952" y="1556"/>
                  </a:cubicBezTo>
                  <a:cubicBezTo>
                    <a:pt x="923" y="1684"/>
                    <a:pt x="895" y="1897"/>
                    <a:pt x="952" y="2010"/>
                  </a:cubicBezTo>
                  <a:cubicBezTo>
                    <a:pt x="1023" y="1883"/>
                    <a:pt x="1051" y="1755"/>
                    <a:pt x="1179" y="1684"/>
                  </a:cubicBezTo>
                  <a:cubicBezTo>
                    <a:pt x="1235" y="1644"/>
                    <a:pt x="1305" y="1617"/>
                    <a:pt x="1376" y="1617"/>
                  </a:cubicBezTo>
                  <a:cubicBezTo>
                    <a:pt x="1430" y="1617"/>
                    <a:pt x="1485" y="1633"/>
                    <a:pt x="1534" y="1670"/>
                  </a:cubicBezTo>
                  <a:cubicBezTo>
                    <a:pt x="1605" y="1741"/>
                    <a:pt x="1619" y="1868"/>
                    <a:pt x="1562" y="1954"/>
                  </a:cubicBezTo>
                  <a:cubicBezTo>
                    <a:pt x="1520" y="2039"/>
                    <a:pt x="1420" y="2053"/>
                    <a:pt x="1321" y="2081"/>
                  </a:cubicBezTo>
                  <a:cubicBezTo>
                    <a:pt x="1307" y="2152"/>
                    <a:pt x="1335" y="2238"/>
                    <a:pt x="1349" y="2323"/>
                  </a:cubicBezTo>
                  <a:cubicBezTo>
                    <a:pt x="1378" y="2394"/>
                    <a:pt x="1378" y="2479"/>
                    <a:pt x="1378" y="2550"/>
                  </a:cubicBezTo>
                  <a:cubicBezTo>
                    <a:pt x="1390" y="2552"/>
                    <a:pt x="1403" y="2554"/>
                    <a:pt x="1416" y="2554"/>
                  </a:cubicBezTo>
                  <a:cubicBezTo>
                    <a:pt x="1552" y="2554"/>
                    <a:pt x="1716" y="2430"/>
                    <a:pt x="1832" y="2365"/>
                  </a:cubicBezTo>
                  <a:cubicBezTo>
                    <a:pt x="2017" y="2252"/>
                    <a:pt x="2130" y="2110"/>
                    <a:pt x="2230" y="1939"/>
                  </a:cubicBezTo>
                  <a:cubicBezTo>
                    <a:pt x="2400" y="1655"/>
                    <a:pt x="2428" y="1301"/>
                    <a:pt x="2386" y="1002"/>
                  </a:cubicBezTo>
                  <a:cubicBezTo>
                    <a:pt x="2372" y="889"/>
                    <a:pt x="2315" y="747"/>
                    <a:pt x="2258" y="633"/>
                  </a:cubicBezTo>
                  <a:cubicBezTo>
                    <a:pt x="2230" y="548"/>
                    <a:pt x="2173" y="491"/>
                    <a:pt x="2102" y="420"/>
                  </a:cubicBezTo>
                  <a:cubicBezTo>
                    <a:pt x="2031" y="349"/>
                    <a:pt x="1974" y="264"/>
                    <a:pt x="1889" y="207"/>
                  </a:cubicBezTo>
                  <a:cubicBezTo>
                    <a:pt x="1698" y="64"/>
                    <a:pt x="1439" y="1"/>
                    <a:pt x="118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8" name="Google Shape;378;p42"/>
          <p:cNvSpPr/>
          <p:nvPr/>
        </p:nvSpPr>
        <p:spPr>
          <a:xfrm>
            <a:off x="7326771" y="4109044"/>
            <a:ext cx="223843" cy="111497"/>
          </a:xfrm>
          <a:custGeom>
            <a:avLst/>
            <a:gdLst/>
            <a:ahLst/>
            <a:cxnLst/>
            <a:rect l="l" t="t" r="r" b="b"/>
            <a:pathLst>
              <a:path w="1847" h="920" extrusionOk="0">
                <a:moveTo>
                  <a:pt x="1250" y="1"/>
                </a:moveTo>
                <a:lnTo>
                  <a:pt x="1207" y="100"/>
                </a:lnTo>
                <a:cubicBezTo>
                  <a:pt x="1250" y="171"/>
                  <a:pt x="171" y="597"/>
                  <a:pt x="114" y="611"/>
                </a:cubicBezTo>
                <a:cubicBezTo>
                  <a:pt x="0" y="654"/>
                  <a:pt x="0" y="881"/>
                  <a:pt x="128" y="895"/>
                </a:cubicBezTo>
                <a:cubicBezTo>
                  <a:pt x="185" y="910"/>
                  <a:pt x="242" y="910"/>
                  <a:pt x="327" y="910"/>
                </a:cubicBezTo>
                <a:cubicBezTo>
                  <a:pt x="419" y="916"/>
                  <a:pt x="530" y="919"/>
                  <a:pt x="647" y="919"/>
                </a:cubicBezTo>
                <a:cubicBezTo>
                  <a:pt x="1018" y="919"/>
                  <a:pt x="1451" y="892"/>
                  <a:pt x="1548" y="881"/>
                </a:cubicBezTo>
                <a:cubicBezTo>
                  <a:pt x="1732" y="867"/>
                  <a:pt x="1846" y="668"/>
                  <a:pt x="1818" y="484"/>
                </a:cubicBezTo>
                <a:lnTo>
                  <a:pt x="1761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42"/>
          <p:cNvSpPr/>
          <p:nvPr/>
        </p:nvSpPr>
        <p:spPr>
          <a:xfrm>
            <a:off x="7041132" y="4109413"/>
            <a:ext cx="227236" cy="110770"/>
          </a:xfrm>
          <a:custGeom>
            <a:avLst/>
            <a:gdLst/>
            <a:ahLst/>
            <a:cxnLst/>
            <a:rect l="l" t="t" r="r" b="b"/>
            <a:pathLst>
              <a:path w="1875" h="914" extrusionOk="0">
                <a:moveTo>
                  <a:pt x="1264" y="1"/>
                </a:moveTo>
                <a:lnTo>
                  <a:pt x="1236" y="86"/>
                </a:lnTo>
                <a:cubicBezTo>
                  <a:pt x="1264" y="157"/>
                  <a:pt x="185" y="583"/>
                  <a:pt x="128" y="611"/>
                </a:cubicBezTo>
                <a:cubicBezTo>
                  <a:pt x="0" y="640"/>
                  <a:pt x="29" y="853"/>
                  <a:pt x="142" y="895"/>
                </a:cubicBezTo>
                <a:cubicBezTo>
                  <a:pt x="199" y="910"/>
                  <a:pt x="256" y="910"/>
                  <a:pt x="341" y="910"/>
                </a:cubicBezTo>
                <a:cubicBezTo>
                  <a:pt x="417" y="912"/>
                  <a:pt x="504" y="913"/>
                  <a:pt x="597" y="913"/>
                </a:cubicBezTo>
                <a:cubicBezTo>
                  <a:pt x="988" y="913"/>
                  <a:pt x="1470" y="893"/>
                  <a:pt x="1562" y="881"/>
                </a:cubicBezTo>
                <a:cubicBezTo>
                  <a:pt x="1747" y="853"/>
                  <a:pt x="1875" y="654"/>
                  <a:pt x="1832" y="484"/>
                </a:cubicBezTo>
                <a:lnTo>
                  <a:pt x="1775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1178;p62"/>
          <p:cNvGrpSpPr/>
          <p:nvPr/>
        </p:nvGrpSpPr>
        <p:grpSpPr>
          <a:xfrm>
            <a:off x="846971" y="2711048"/>
            <a:ext cx="1743747" cy="2205857"/>
            <a:chOff x="296675" y="2672050"/>
            <a:chExt cx="834525" cy="855850"/>
          </a:xfrm>
        </p:grpSpPr>
        <p:sp>
          <p:nvSpPr>
            <p:cNvPr id="41" name="Google Shape;1179;p62"/>
            <p:cNvSpPr/>
            <p:nvPr/>
          </p:nvSpPr>
          <p:spPr>
            <a:xfrm>
              <a:off x="932025" y="2749900"/>
              <a:ext cx="3575" cy="1075"/>
            </a:xfrm>
            <a:custGeom>
              <a:avLst/>
              <a:gdLst/>
              <a:ahLst/>
              <a:cxnLst/>
              <a:rect l="l" t="t" r="r" b="b"/>
              <a:pathLst>
                <a:path w="143" h="43" extrusionOk="0">
                  <a:moveTo>
                    <a:pt x="143" y="0"/>
                  </a:moveTo>
                  <a:cubicBezTo>
                    <a:pt x="86" y="14"/>
                    <a:pt x="58" y="29"/>
                    <a:pt x="1" y="43"/>
                  </a:cubicBezTo>
                  <a:cubicBezTo>
                    <a:pt x="58" y="29"/>
                    <a:pt x="115" y="14"/>
                    <a:pt x="143" y="0"/>
                  </a:cubicBez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180;p62"/>
            <p:cNvSpPr/>
            <p:nvPr/>
          </p:nvSpPr>
          <p:spPr>
            <a:xfrm>
              <a:off x="904000" y="2759125"/>
              <a:ext cx="12100" cy="6775"/>
            </a:xfrm>
            <a:custGeom>
              <a:avLst/>
              <a:gdLst/>
              <a:ahLst/>
              <a:cxnLst/>
              <a:rect l="l" t="t" r="r" b="b"/>
              <a:pathLst>
                <a:path w="484" h="271" extrusionOk="0">
                  <a:moveTo>
                    <a:pt x="0" y="270"/>
                  </a:moveTo>
                  <a:lnTo>
                    <a:pt x="483" y="0"/>
                  </a:lnTo>
                  <a:cubicBezTo>
                    <a:pt x="327" y="71"/>
                    <a:pt x="171" y="156"/>
                    <a:pt x="0" y="270"/>
                  </a:cubicBez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181;p62"/>
            <p:cNvSpPr/>
            <p:nvPr/>
          </p:nvSpPr>
          <p:spPr>
            <a:xfrm>
              <a:off x="1049175" y="2744575"/>
              <a:ext cx="5000" cy="2150"/>
            </a:xfrm>
            <a:custGeom>
              <a:avLst/>
              <a:gdLst/>
              <a:ahLst/>
              <a:cxnLst/>
              <a:rect l="l" t="t" r="r" b="b"/>
              <a:pathLst>
                <a:path w="200" h="86" extrusionOk="0">
                  <a:moveTo>
                    <a:pt x="0" y="0"/>
                  </a:moveTo>
                  <a:cubicBezTo>
                    <a:pt x="71" y="29"/>
                    <a:pt x="142" y="71"/>
                    <a:pt x="199" y="85"/>
                  </a:cubicBezTo>
                  <a:cubicBezTo>
                    <a:pt x="142" y="71"/>
                    <a:pt x="71" y="29"/>
                    <a:pt x="0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182;p62"/>
            <p:cNvSpPr/>
            <p:nvPr/>
          </p:nvSpPr>
          <p:spPr>
            <a:xfrm>
              <a:off x="1040650" y="2741375"/>
              <a:ext cx="5350" cy="1800"/>
            </a:xfrm>
            <a:custGeom>
              <a:avLst/>
              <a:gdLst/>
              <a:ahLst/>
              <a:cxnLst/>
              <a:rect l="l" t="t" r="r" b="b"/>
              <a:pathLst>
                <a:path w="214" h="72" extrusionOk="0">
                  <a:moveTo>
                    <a:pt x="1" y="0"/>
                  </a:moveTo>
                  <a:cubicBezTo>
                    <a:pt x="72" y="15"/>
                    <a:pt x="143" y="57"/>
                    <a:pt x="214" y="71"/>
                  </a:cubicBezTo>
                  <a:cubicBezTo>
                    <a:pt x="143" y="43"/>
                    <a:pt x="72" y="15"/>
                    <a:pt x="1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183;p62"/>
            <p:cNvSpPr/>
            <p:nvPr/>
          </p:nvSpPr>
          <p:spPr>
            <a:xfrm>
              <a:off x="919625" y="2753075"/>
              <a:ext cx="8175" cy="3950"/>
            </a:xfrm>
            <a:custGeom>
              <a:avLst/>
              <a:gdLst/>
              <a:ahLst/>
              <a:cxnLst/>
              <a:rect l="l" t="t" r="r" b="b"/>
              <a:pathLst>
                <a:path w="327" h="158" extrusionOk="0">
                  <a:moveTo>
                    <a:pt x="0" y="157"/>
                  </a:moveTo>
                  <a:lnTo>
                    <a:pt x="327" y="1"/>
                  </a:ln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184;p62"/>
            <p:cNvSpPr/>
            <p:nvPr/>
          </p:nvSpPr>
          <p:spPr>
            <a:xfrm>
              <a:off x="895125" y="2899325"/>
              <a:ext cx="234300" cy="143775"/>
            </a:xfrm>
            <a:custGeom>
              <a:avLst/>
              <a:gdLst/>
              <a:ahLst/>
              <a:cxnLst/>
              <a:rect l="l" t="t" r="r" b="b"/>
              <a:pathLst>
                <a:path w="9372" h="5751" extrusionOk="0">
                  <a:moveTo>
                    <a:pt x="0" y="4444"/>
                  </a:moveTo>
                  <a:lnTo>
                    <a:pt x="29" y="5751"/>
                  </a:lnTo>
                  <a:lnTo>
                    <a:pt x="9371" y="256"/>
                  </a:lnTo>
                  <a:lnTo>
                    <a:pt x="8931" y="0"/>
                  </a:lnTo>
                  <a:lnTo>
                    <a:pt x="696" y="484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185;p62"/>
            <p:cNvSpPr/>
            <p:nvPr/>
          </p:nvSpPr>
          <p:spPr>
            <a:xfrm>
              <a:off x="912525" y="2763725"/>
              <a:ext cx="216525" cy="256650"/>
            </a:xfrm>
            <a:custGeom>
              <a:avLst/>
              <a:gdLst/>
              <a:ahLst/>
              <a:cxnLst/>
              <a:rect l="l" t="t" r="r" b="b"/>
              <a:pathLst>
                <a:path w="8661" h="10266" extrusionOk="0">
                  <a:moveTo>
                    <a:pt x="6645" y="1"/>
                  </a:moveTo>
                  <a:lnTo>
                    <a:pt x="0" y="10266"/>
                  </a:lnTo>
                  <a:lnTo>
                    <a:pt x="8235" y="5424"/>
                  </a:lnTo>
                  <a:lnTo>
                    <a:pt x="8661" y="5183"/>
                  </a:lnTo>
                  <a:cubicBezTo>
                    <a:pt x="8647" y="2784"/>
                    <a:pt x="7880" y="1009"/>
                    <a:pt x="6645" y="1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186;p62"/>
            <p:cNvSpPr/>
            <p:nvPr/>
          </p:nvSpPr>
          <p:spPr>
            <a:xfrm>
              <a:off x="944100" y="2744200"/>
              <a:ext cx="6775" cy="2175"/>
            </a:xfrm>
            <a:custGeom>
              <a:avLst/>
              <a:gdLst/>
              <a:ahLst/>
              <a:cxnLst/>
              <a:rect l="l" t="t" r="r" b="b"/>
              <a:pathLst>
                <a:path w="271" h="87" extrusionOk="0">
                  <a:moveTo>
                    <a:pt x="1" y="86"/>
                  </a:moveTo>
                  <a:cubicBezTo>
                    <a:pt x="86" y="44"/>
                    <a:pt x="171" y="15"/>
                    <a:pt x="270" y="1"/>
                  </a:cubicBezTo>
                  <a:cubicBezTo>
                    <a:pt x="171" y="29"/>
                    <a:pt x="86" y="44"/>
                    <a:pt x="1" y="86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187;p62"/>
            <p:cNvSpPr/>
            <p:nvPr/>
          </p:nvSpPr>
          <p:spPr>
            <a:xfrm>
              <a:off x="955475" y="2741025"/>
              <a:ext cx="6750" cy="1800"/>
            </a:xfrm>
            <a:custGeom>
              <a:avLst/>
              <a:gdLst/>
              <a:ahLst/>
              <a:cxnLst/>
              <a:rect l="l" t="t" r="r" b="b"/>
              <a:pathLst>
                <a:path w="270" h="72" extrusionOk="0">
                  <a:moveTo>
                    <a:pt x="0" y="71"/>
                  </a:moveTo>
                  <a:cubicBezTo>
                    <a:pt x="99" y="29"/>
                    <a:pt x="185" y="14"/>
                    <a:pt x="270" y="0"/>
                  </a:cubicBezTo>
                  <a:cubicBezTo>
                    <a:pt x="185" y="14"/>
                    <a:pt x="99" y="29"/>
                    <a:pt x="0" y="7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188;p62"/>
            <p:cNvSpPr/>
            <p:nvPr/>
          </p:nvSpPr>
          <p:spPr>
            <a:xfrm>
              <a:off x="977825" y="2736400"/>
              <a:ext cx="7125" cy="1100"/>
            </a:xfrm>
            <a:custGeom>
              <a:avLst/>
              <a:gdLst/>
              <a:ahLst/>
              <a:cxnLst/>
              <a:rect l="l" t="t" r="r" b="b"/>
              <a:pathLst>
                <a:path w="285" h="44" extrusionOk="0">
                  <a:moveTo>
                    <a:pt x="1" y="43"/>
                  </a:moveTo>
                  <a:cubicBezTo>
                    <a:pt x="86" y="29"/>
                    <a:pt x="199" y="1"/>
                    <a:pt x="284" y="1"/>
                  </a:cubicBezTo>
                  <a:cubicBezTo>
                    <a:pt x="171" y="1"/>
                    <a:pt x="86" y="29"/>
                    <a:pt x="1" y="43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189;p62"/>
            <p:cNvSpPr/>
            <p:nvPr/>
          </p:nvSpPr>
          <p:spPr>
            <a:xfrm>
              <a:off x="1031425" y="2738875"/>
              <a:ext cx="5350" cy="1100"/>
            </a:xfrm>
            <a:custGeom>
              <a:avLst/>
              <a:gdLst/>
              <a:ahLst/>
              <a:cxnLst/>
              <a:rect l="l" t="t" r="r" b="b"/>
              <a:pathLst>
                <a:path w="214" h="44" extrusionOk="0">
                  <a:moveTo>
                    <a:pt x="0" y="1"/>
                  </a:moveTo>
                  <a:lnTo>
                    <a:pt x="213" y="44"/>
                  </a:lnTo>
                  <a:cubicBezTo>
                    <a:pt x="157" y="29"/>
                    <a:pt x="71" y="15"/>
                    <a:pt x="0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190;p62"/>
            <p:cNvSpPr/>
            <p:nvPr/>
          </p:nvSpPr>
          <p:spPr>
            <a:xfrm>
              <a:off x="1022200" y="2736400"/>
              <a:ext cx="5700" cy="1100"/>
            </a:xfrm>
            <a:custGeom>
              <a:avLst/>
              <a:gdLst/>
              <a:ahLst/>
              <a:cxnLst/>
              <a:rect l="l" t="t" r="r" b="b"/>
              <a:pathLst>
                <a:path w="228" h="44" extrusionOk="0">
                  <a:moveTo>
                    <a:pt x="0" y="1"/>
                  </a:moveTo>
                  <a:cubicBezTo>
                    <a:pt x="71" y="29"/>
                    <a:pt x="156" y="29"/>
                    <a:pt x="227" y="43"/>
                  </a:cubicBezTo>
                  <a:cubicBezTo>
                    <a:pt x="156" y="43"/>
                    <a:pt x="71" y="29"/>
                    <a:pt x="0" y="1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91;p62"/>
            <p:cNvSpPr/>
            <p:nvPr/>
          </p:nvSpPr>
          <p:spPr>
            <a:xfrm>
              <a:off x="1011900" y="2735700"/>
              <a:ext cx="6775" cy="375"/>
            </a:xfrm>
            <a:custGeom>
              <a:avLst/>
              <a:gdLst/>
              <a:ahLst/>
              <a:cxnLst/>
              <a:rect l="l" t="t" r="r" b="b"/>
              <a:pathLst>
                <a:path w="271" h="15" extrusionOk="0">
                  <a:moveTo>
                    <a:pt x="1" y="0"/>
                  </a:moveTo>
                  <a:cubicBezTo>
                    <a:pt x="86" y="0"/>
                    <a:pt x="185" y="14"/>
                    <a:pt x="270" y="14"/>
                  </a:cubicBezTo>
                  <a:cubicBezTo>
                    <a:pt x="185" y="0"/>
                    <a:pt x="86" y="0"/>
                    <a:pt x="1" y="0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92;p62"/>
            <p:cNvSpPr/>
            <p:nvPr/>
          </p:nvSpPr>
          <p:spPr>
            <a:xfrm>
              <a:off x="935950" y="2748125"/>
              <a:ext cx="3575" cy="1075"/>
            </a:xfrm>
            <a:custGeom>
              <a:avLst/>
              <a:gdLst/>
              <a:ahLst/>
              <a:cxnLst/>
              <a:rect l="l" t="t" r="r" b="b"/>
              <a:pathLst>
                <a:path w="143" h="43" extrusionOk="0">
                  <a:moveTo>
                    <a:pt x="142" y="0"/>
                  </a:moveTo>
                  <a:cubicBezTo>
                    <a:pt x="100" y="14"/>
                    <a:pt x="57" y="29"/>
                    <a:pt x="0" y="43"/>
                  </a:cubicBezTo>
                  <a:lnTo>
                    <a:pt x="0" y="43"/>
                  </a:lnTo>
                  <a:cubicBezTo>
                    <a:pt x="43" y="43"/>
                    <a:pt x="100" y="14"/>
                    <a:pt x="142" y="0"/>
                  </a:cubicBez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193;p62"/>
            <p:cNvSpPr/>
            <p:nvPr/>
          </p:nvSpPr>
          <p:spPr>
            <a:xfrm>
              <a:off x="988475" y="2735325"/>
              <a:ext cx="9600" cy="400"/>
            </a:xfrm>
            <a:custGeom>
              <a:avLst/>
              <a:gdLst/>
              <a:ahLst/>
              <a:cxnLst/>
              <a:rect l="l" t="t" r="r" b="b"/>
              <a:pathLst>
                <a:path w="384" h="16" extrusionOk="0">
                  <a:moveTo>
                    <a:pt x="0" y="15"/>
                  </a:moveTo>
                  <a:cubicBezTo>
                    <a:pt x="128" y="1"/>
                    <a:pt x="270" y="1"/>
                    <a:pt x="384" y="1"/>
                  </a:cubicBezTo>
                  <a:cubicBezTo>
                    <a:pt x="242" y="1"/>
                    <a:pt x="128" y="15"/>
                    <a:pt x="0" y="15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194;p62"/>
            <p:cNvSpPr/>
            <p:nvPr/>
          </p:nvSpPr>
          <p:spPr>
            <a:xfrm>
              <a:off x="998775" y="2735325"/>
              <a:ext cx="9950" cy="25"/>
            </a:xfrm>
            <a:custGeom>
              <a:avLst/>
              <a:gdLst/>
              <a:ahLst/>
              <a:cxnLst/>
              <a:rect l="l" t="t" r="r" b="b"/>
              <a:pathLst>
                <a:path w="398" h="1" extrusionOk="0">
                  <a:moveTo>
                    <a:pt x="0" y="1"/>
                  </a:moveTo>
                  <a:lnTo>
                    <a:pt x="398" y="1"/>
                  </a:ln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195;p62"/>
            <p:cNvSpPr/>
            <p:nvPr/>
          </p:nvSpPr>
          <p:spPr>
            <a:xfrm>
              <a:off x="966825" y="2738175"/>
              <a:ext cx="6400" cy="1450"/>
            </a:xfrm>
            <a:custGeom>
              <a:avLst/>
              <a:gdLst/>
              <a:ahLst/>
              <a:cxnLst/>
              <a:rect l="l" t="t" r="r" b="b"/>
              <a:pathLst>
                <a:path w="256" h="58" extrusionOk="0">
                  <a:moveTo>
                    <a:pt x="0" y="57"/>
                  </a:moveTo>
                  <a:lnTo>
                    <a:pt x="256" y="1"/>
                  </a:lnTo>
                  <a:cubicBezTo>
                    <a:pt x="171" y="1"/>
                    <a:pt x="86" y="29"/>
                    <a:pt x="0" y="57"/>
                  </a:cubicBezTo>
                  <a:close/>
                </a:path>
              </a:pathLst>
            </a:custGeom>
            <a:solidFill>
              <a:srgbClr val="C016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196;p62"/>
            <p:cNvSpPr/>
            <p:nvPr/>
          </p:nvSpPr>
          <p:spPr>
            <a:xfrm>
              <a:off x="793600" y="2672050"/>
              <a:ext cx="265525" cy="94200"/>
            </a:xfrm>
            <a:custGeom>
              <a:avLst/>
              <a:gdLst/>
              <a:ahLst/>
              <a:cxnLst/>
              <a:rect l="l" t="t" r="r" b="b"/>
              <a:pathLst>
                <a:path w="10621" h="3768" extrusionOk="0">
                  <a:moveTo>
                    <a:pt x="10503" y="3047"/>
                  </a:moveTo>
                  <a:lnTo>
                    <a:pt x="10561" y="3080"/>
                  </a:lnTo>
                  <a:lnTo>
                    <a:pt x="10561" y="3080"/>
                  </a:lnTo>
                  <a:cubicBezTo>
                    <a:pt x="10544" y="3065"/>
                    <a:pt x="10524" y="3055"/>
                    <a:pt x="10503" y="3047"/>
                  </a:cubicBezTo>
                  <a:close/>
                  <a:moveTo>
                    <a:pt x="10561" y="3080"/>
                  </a:moveTo>
                  <a:cubicBezTo>
                    <a:pt x="10567" y="3086"/>
                    <a:pt x="10573" y="3092"/>
                    <a:pt x="10578" y="3100"/>
                  </a:cubicBezTo>
                  <a:cubicBezTo>
                    <a:pt x="10592" y="3100"/>
                    <a:pt x="10621" y="3114"/>
                    <a:pt x="10621" y="3114"/>
                  </a:cubicBezTo>
                  <a:lnTo>
                    <a:pt x="10561" y="3080"/>
                  </a:lnTo>
                  <a:close/>
                  <a:moveTo>
                    <a:pt x="3929" y="0"/>
                  </a:moveTo>
                  <a:cubicBezTo>
                    <a:pt x="2745" y="0"/>
                    <a:pt x="1407" y="394"/>
                    <a:pt x="1" y="1226"/>
                  </a:cubicBezTo>
                  <a:lnTo>
                    <a:pt x="4445" y="3767"/>
                  </a:lnTo>
                  <a:cubicBezTo>
                    <a:pt x="4587" y="3639"/>
                    <a:pt x="4743" y="3554"/>
                    <a:pt x="4899" y="3483"/>
                  </a:cubicBezTo>
                  <a:cubicBezTo>
                    <a:pt x="4956" y="3441"/>
                    <a:pt x="5013" y="3426"/>
                    <a:pt x="5055" y="3412"/>
                  </a:cubicBezTo>
                  <a:lnTo>
                    <a:pt x="5382" y="3256"/>
                  </a:lnTo>
                  <a:cubicBezTo>
                    <a:pt x="5439" y="3213"/>
                    <a:pt x="5510" y="3199"/>
                    <a:pt x="5552" y="3185"/>
                  </a:cubicBezTo>
                  <a:cubicBezTo>
                    <a:pt x="5609" y="3171"/>
                    <a:pt x="5652" y="3143"/>
                    <a:pt x="5694" y="3128"/>
                  </a:cubicBezTo>
                  <a:cubicBezTo>
                    <a:pt x="5751" y="3114"/>
                    <a:pt x="5794" y="3100"/>
                    <a:pt x="5836" y="3072"/>
                  </a:cubicBezTo>
                  <a:cubicBezTo>
                    <a:pt x="5907" y="3057"/>
                    <a:pt x="5964" y="3029"/>
                    <a:pt x="6035" y="3001"/>
                  </a:cubicBezTo>
                  <a:cubicBezTo>
                    <a:pt x="6120" y="2972"/>
                    <a:pt x="6219" y="2930"/>
                    <a:pt x="6305" y="2915"/>
                  </a:cubicBezTo>
                  <a:cubicBezTo>
                    <a:pt x="6376" y="2901"/>
                    <a:pt x="6432" y="2887"/>
                    <a:pt x="6503" y="2859"/>
                  </a:cubicBezTo>
                  <a:cubicBezTo>
                    <a:pt x="6589" y="2830"/>
                    <a:pt x="6674" y="2816"/>
                    <a:pt x="6759" y="2788"/>
                  </a:cubicBezTo>
                  <a:cubicBezTo>
                    <a:pt x="6816" y="2773"/>
                    <a:pt x="6887" y="2759"/>
                    <a:pt x="6944" y="2745"/>
                  </a:cubicBezTo>
                  <a:lnTo>
                    <a:pt x="7213" y="2688"/>
                  </a:lnTo>
                  <a:cubicBezTo>
                    <a:pt x="7256" y="2674"/>
                    <a:pt x="7313" y="2674"/>
                    <a:pt x="7384" y="2646"/>
                  </a:cubicBezTo>
                  <a:cubicBezTo>
                    <a:pt x="7469" y="2631"/>
                    <a:pt x="7583" y="2617"/>
                    <a:pt x="7668" y="2617"/>
                  </a:cubicBezTo>
                  <a:cubicBezTo>
                    <a:pt x="7724" y="2617"/>
                    <a:pt x="7753" y="2603"/>
                    <a:pt x="7810" y="2603"/>
                  </a:cubicBezTo>
                  <a:cubicBezTo>
                    <a:pt x="7937" y="2575"/>
                    <a:pt x="8079" y="2575"/>
                    <a:pt x="8207" y="2575"/>
                  </a:cubicBezTo>
                  <a:lnTo>
                    <a:pt x="8647" y="2575"/>
                  </a:lnTo>
                  <a:cubicBezTo>
                    <a:pt x="8676" y="2575"/>
                    <a:pt x="8733" y="2575"/>
                    <a:pt x="8775" y="2603"/>
                  </a:cubicBezTo>
                  <a:cubicBezTo>
                    <a:pt x="8860" y="2603"/>
                    <a:pt x="8946" y="2617"/>
                    <a:pt x="9031" y="2617"/>
                  </a:cubicBezTo>
                  <a:cubicBezTo>
                    <a:pt x="9088" y="2617"/>
                    <a:pt x="9144" y="2631"/>
                    <a:pt x="9173" y="2631"/>
                  </a:cubicBezTo>
                  <a:cubicBezTo>
                    <a:pt x="9244" y="2646"/>
                    <a:pt x="9343" y="2646"/>
                    <a:pt x="9414" y="2674"/>
                  </a:cubicBezTo>
                  <a:cubicBezTo>
                    <a:pt x="9457" y="2688"/>
                    <a:pt x="9513" y="2688"/>
                    <a:pt x="9556" y="2702"/>
                  </a:cubicBezTo>
                  <a:lnTo>
                    <a:pt x="9769" y="2759"/>
                  </a:lnTo>
                  <a:cubicBezTo>
                    <a:pt x="9812" y="2773"/>
                    <a:pt x="9868" y="2788"/>
                    <a:pt x="9911" y="2816"/>
                  </a:cubicBezTo>
                  <a:cubicBezTo>
                    <a:pt x="9982" y="2830"/>
                    <a:pt x="10053" y="2859"/>
                    <a:pt x="10124" y="2887"/>
                  </a:cubicBezTo>
                  <a:cubicBezTo>
                    <a:pt x="10167" y="2901"/>
                    <a:pt x="10209" y="2915"/>
                    <a:pt x="10266" y="2930"/>
                  </a:cubicBezTo>
                  <a:cubicBezTo>
                    <a:pt x="10337" y="2972"/>
                    <a:pt x="10408" y="3001"/>
                    <a:pt x="10451" y="3029"/>
                  </a:cubicBezTo>
                  <a:cubicBezTo>
                    <a:pt x="10467" y="3034"/>
                    <a:pt x="10485" y="3040"/>
                    <a:pt x="10503" y="3047"/>
                  </a:cubicBezTo>
                  <a:lnTo>
                    <a:pt x="10503" y="3047"/>
                  </a:lnTo>
                  <a:lnTo>
                    <a:pt x="6177" y="573"/>
                  </a:lnTo>
                  <a:cubicBezTo>
                    <a:pt x="5525" y="197"/>
                    <a:pt x="4765" y="0"/>
                    <a:pt x="3929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197;p62"/>
            <p:cNvSpPr/>
            <p:nvPr/>
          </p:nvSpPr>
          <p:spPr>
            <a:xfrm>
              <a:off x="793250" y="27023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198;p62"/>
            <p:cNvSpPr/>
            <p:nvPr/>
          </p:nvSpPr>
          <p:spPr>
            <a:xfrm>
              <a:off x="903275" y="2735700"/>
              <a:ext cx="168650" cy="279000"/>
            </a:xfrm>
            <a:custGeom>
              <a:avLst/>
              <a:gdLst/>
              <a:ahLst/>
              <a:cxnLst/>
              <a:rect l="l" t="t" r="r" b="b"/>
              <a:pathLst>
                <a:path w="6746" h="11160" extrusionOk="0">
                  <a:moveTo>
                    <a:pt x="3778" y="0"/>
                  </a:moveTo>
                  <a:cubicBezTo>
                    <a:pt x="3650" y="0"/>
                    <a:pt x="3536" y="14"/>
                    <a:pt x="3394" y="14"/>
                  </a:cubicBezTo>
                  <a:cubicBezTo>
                    <a:pt x="3337" y="14"/>
                    <a:pt x="3295" y="29"/>
                    <a:pt x="3252" y="29"/>
                  </a:cubicBezTo>
                  <a:cubicBezTo>
                    <a:pt x="3153" y="57"/>
                    <a:pt x="3054" y="57"/>
                    <a:pt x="2968" y="71"/>
                  </a:cubicBezTo>
                  <a:cubicBezTo>
                    <a:pt x="2912" y="85"/>
                    <a:pt x="2855" y="85"/>
                    <a:pt x="2784" y="100"/>
                  </a:cubicBezTo>
                  <a:lnTo>
                    <a:pt x="2514" y="156"/>
                  </a:lnTo>
                  <a:cubicBezTo>
                    <a:pt x="2471" y="171"/>
                    <a:pt x="2400" y="199"/>
                    <a:pt x="2344" y="213"/>
                  </a:cubicBezTo>
                  <a:cubicBezTo>
                    <a:pt x="2258" y="227"/>
                    <a:pt x="2159" y="270"/>
                    <a:pt x="2074" y="284"/>
                  </a:cubicBezTo>
                  <a:cubicBezTo>
                    <a:pt x="2003" y="298"/>
                    <a:pt x="1946" y="313"/>
                    <a:pt x="1875" y="341"/>
                  </a:cubicBezTo>
                  <a:cubicBezTo>
                    <a:pt x="1790" y="369"/>
                    <a:pt x="1705" y="384"/>
                    <a:pt x="1605" y="426"/>
                  </a:cubicBezTo>
                  <a:cubicBezTo>
                    <a:pt x="1549" y="440"/>
                    <a:pt x="1492" y="483"/>
                    <a:pt x="1421" y="497"/>
                  </a:cubicBezTo>
                  <a:cubicBezTo>
                    <a:pt x="1364" y="511"/>
                    <a:pt x="1307" y="526"/>
                    <a:pt x="1279" y="540"/>
                  </a:cubicBezTo>
                  <a:cubicBezTo>
                    <a:pt x="1222" y="568"/>
                    <a:pt x="1179" y="582"/>
                    <a:pt x="1137" y="597"/>
                  </a:cubicBezTo>
                  <a:cubicBezTo>
                    <a:pt x="1080" y="611"/>
                    <a:pt x="1009" y="653"/>
                    <a:pt x="952" y="667"/>
                  </a:cubicBezTo>
                  <a:lnTo>
                    <a:pt x="640" y="824"/>
                  </a:lnTo>
                  <a:cubicBezTo>
                    <a:pt x="583" y="852"/>
                    <a:pt x="526" y="880"/>
                    <a:pt x="469" y="895"/>
                  </a:cubicBezTo>
                  <a:lnTo>
                    <a:pt x="1" y="1164"/>
                  </a:lnTo>
                  <a:lnTo>
                    <a:pt x="100" y="11160"/>
                  </a:lnTo>
                  <a:lnTo>
                    <a:pt x="6731" y="937"/>
                  </a:lnTo>
                  <a:lnTo>
                    <a:pt x="6745" y="895"/>
                  </a:lnTo>
                  <a:cubicBezTo>
                    <a:pt x="6546" y="738"/>
                    <a:pt x="6347" y="611"/>
                    <a:pt x="6135" y="497"/>
                  </a:cubicBezTo>
                  <a:cubicBezTo>
                    <a:pt x="6106" y="469"/>
                    <a:pt x="6049" y="440"/>
                    <a:pt x="6021" y="426"/>
                  </a:cubicBezTo>
                  <a:cubicBezTo>
                    <a:pt x="5978" y="426"/>
                    <a:pt x="5907" y="384"/>
                    <a:pt x="5836" y="355"/>
                  </a:cubicBezTo>
                  <a:cubicBezTo>
                    <a:pt x="5780" y="341"/>
                    <a:pt x="5751" y="313"/>
                    <a:pt x="5694" y="298"/>
                  </a:cubicBezTo>
                  <a:cubicBezTo>
                    <a:pt x="5623" y="270"/>
                    <a:pt x="5552" y="242"/>
                    <a:pt x="5481" y="227"/>
                  </a:cubicBezTo>
                  <a:cubicBezTo>
                    <a:pt x="5425" y="213"/>
                    <a:pt x="5382" y="199"/>
                    <a:pt x="5339" y="171"/>
                  </a:cubicBezTo>
                  <a:lnTo>
                    <a:pt x="5126" y="128"/>
                  </a:lnTo>
                  <a:cubicBezTo>
                    <a:pt x="5070" y="100"/>
                    <a:pt x="5027" y="100"/>
                    <a:pt x="4984" y="85"/>
                  </a:cubicBezTo>
                  <a:cubicBezTo>
                    <a:pt x="4913" y="71"/>
                    <a:pt x="4828" y="57"/>
                    <a:pt x="4757" y="57"/>
                  </a:cubicBezTo>
                  <a:cubicBezTo>
                    <a:pt x="4701" y="57"/>
                    <a:pt x="4672" y="29"/>
                    <a:pt x="4615" y="29"/>
                  </a:cubicBezTo>
                  <a:cubicBezTo>
                    <a:pt x="4530" y="14"/>
                    <a:pt x="4431" y="14"/>
                    <a:pt x="4346" y="14"/>
                  </a:cubicBezTo>
                  <a:cubicBezTo>
                    <a:pt x="4317" y="14"/>
                    <a:pt x="4260" y="14"/>
                    <a:pt x="421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199;p62"/>
            <p:cNvSpPr/>
            <p:nvPr/>
          </p:nvSpPr>
          <p:spPr>
            <a:xfrm>
              <a:off x="793250" y="2702325"/>
              <a:ext cx="113600" cy="313100"/>
            </a:xfrm>
            <a:custGeom>
              <a:avLst/>
              <a:gdLst/>
              <a:ahLst/>
              <a:cxnLst/>
              <a:rect l="l" t="t" r="r" b="b"/>
              <a:pathLst>
                <a:path w="4544" h="12524" extrusionOk="0">
                  <a:moveTo>
                    <a:pt x="1" y="1"/>
                  </a:moveTo>
                  <a:lnTo>
                    <a:pt x="1" y="554"/>
                  </a:lnTo>
                  <a:lnTo>
                    <a:pt x="3976" y="2840"/>
                  </a:lnTo>
                  <a:lnTo>
                    <a:pt x="4075" y="12268"/>
                  </a:lnTo>
                  <a:lnTo>
                    <a:pt x="4544" y="12523"/>
                  </a:lnTo>
                  <a:lnTo>
                    <a:pt x="4430" y="254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200;p62"/>
            <p:cNvSpPr/>
            <p:nvPr/>
          </p:nvSpPr>
          <p:spPr>
            <a:xfrm>
              <a:off x="548700" y="2709425"/>
              <a:ext cx="343250" cy="620825"/>
            </a:xfrm>
            <a:custGeom>
              <a:avLst/>
              <a:gdLst/>
              <a:ahLst/>
              <a:cxnLst/>
              <a:rect l="l" t="t" r="r" b="b"/>
              <a:pathLst>
                <a:path w="13730" h="24833" extrusionOk="0">
                  <a:moveTo>
                    <a:pt x="9300" y="1"/>
                  </a:moveTo>
                  <a:cubicBezTo>
                    <a:pt x="4132" y="3039"/>
                    <a:pt x="0" y="10337"/>
                    <a:pt x="57" y="16286"/>
                  </a:cubicBezTo>
                  <a:cubicBezTo>
                    <a:pt x="85" y="19253"/>
                    <a:pt x="1150" y="21326"/>
                    <a:pt x="2840" y="22291"/>
                  </a:cubicBezTo>
                  <a:lnTo>
                    <a:pt x="7269" y="24833"/>
                  </a:lnTo>
                  <a:cubicBezTo>
                    <a:pt x="7227" y="24790"/>
                    <a:pt x="7184" y="24776"/>
                    <a:pt x="7128" y="24733"/>
                  </a:cubicBezTo>
                  <a:cubicBezTo>
                    <a:pt x="7085" y="24705"/>
                    <a:pt x="7028" y="24691"/>
                    <a:pt x="6986" y="24648"/>
                  </a:cubicBezTo>
                  <a:cubicBezTo>
                    <a:pt x="6957" y="24634"/>
                    <a:pt x="6900" y="24606"/>
                    <a:pt x="6844" y="24549"/>
                  </a:cubicBezTo>
                  <a:cubicBezTo>
                    <a:pt x="6801" y="24506"/>
                    <a:pt x="6758" y="24478"/>
                    <a:pt x="6702" y="24435"/>
                  </a:cubicBezTo>
                  <a:cubicBezTo>
                    <a:pt x="6659" y="24407"/>
                    <a:pt x="6616" y="24350"/>
                    <a:pt x="6560" y="24322"/>
                  </a:cubicBezTo>
                  <a:cubicBezTo>
                    <a:pt x="6517" y="24279"/>
                    <a:pt x="6474" y="24251"/>
                    <a:pt x="6418" y="24194"/>
                  </a:cubicBezTo>
                  <a:lnTo>
                    <a:pt x="6276" y="24052"/>
                  </a:lnTo>
                  <a:lnTo>
                    <a:pt x="6162" y="23924"/>
                  </a:lnTo>
                  <a:cubicBezTo>
                    <a:pt x="6119" y="23867"/>
                    <a:pt x="6063" y="23811"/>
                    <a:pt x="6034" y="23768"/>
                  </a:cubicBezTo>
                  <a:cubicBezTo>
                    <a:pt x="5992" y="23711"/>
                    <a:pt x="5949" y="23683"/>
                    <a:pt x="5906" y="23626"/>
                  </a:cubicBezTo>
                  <a:cubicBezTo>
                    <a:pt x="5878" y="23569"/>
                    <a:pt x="5821" y="23512"/>
                    <a:pt x="5779" y="23470"/>
                  </a:cubicBezTo>
                  <a:lnTo>
                    <a:pt x="5679" y="23299"/>
                  </a:lnTo>
                  <a:cubicBezTo>
                    <a:pt x="5637" y="23257"/>
                    <a:pt x="5608" y="23186"/>
                    <a:pt x="5566" y="23129"/>
                  </a:cubicBezTo>
                  <a:lnTo>
                    <a:pt x="5466" y="22973"/>
                  </a:lnTo>
                  <a:cubicBezTo>
                    <a:pt x="5424" y="22902"/>
                    <a:pt x="5395" y="22845"/>
                    <a:pt x="5353" y="22774"/>
                  </a:cubicBezTo>
                  <a:cubicBezTo>
                    <a:pt x="5324" y="22717"/>
                    <a:pt x="5310" y="22661"/>
                    <a:pt x="5268" y="22590"/>
                  </a:cubicBezTo>
                  <a:cubicBezTo>
                    <a:pt x="5239" y="22519"/>
                    <a:pt x="5211" y="22448"/>
                    <a:pt x="5182" y="22377"/>
                  </a:cubicBezTo>
                  <a:cubicBezTo>
                    <a:pt x="5140" y="22334"/>
                    <a:pt x="5126" y="22263"/>
                    <a:pt x="5097" y="22206"/>
                  </a:cubicBezTo>
                  <a:cubicBezTo>
                    <a:pt x="5055" y="22135"/>
                    <a:pt x="5040" y="22064"/>
                    <a:pt x="4998" y="21979"/>
                  </a:cubicBezTo>
                  <a:cubicBezTo>
                    <a:pt x="4984" y="21908"/>
                    <a:pt x="4955" y="21851"/>
                    <a:pt x="4927" y="21780"/>
                  </a:cubicBezTo>
                  <a:cubicBezTo>
                    <a:pt x="4913" y="21709"/>
                    <a:pt x="4884" y="21624"/>
                    <a:pt x="4856" y="21553"/>
                  </a:cubicBezTo>
                  <a:cubicBezTo>
                    <a:pt x="4842" y="21482"/>
                    <a:pt x="4827" y="21425"/>
                    <a:pt x="4813" y="21354"/>
                  </a:cubicBezTo>
                  <a:cubicBezTo>
                    <a:pt x="4785" y="21269"/>
                    <a:pt x="4771" y="21198"/>
                    <a:pt x="4756" y="21099"/>
                  </a:cubicBezTo>
                  <a:lnTo>
                    <a:pt x="4700" y="20886"/>
                  </a:lnTo>
                  <a:cubicBezTo>
                    <a:pt x="4685" y="20801"/>
                    <a:pt x="4671" y="20715"/>
                    <a:pt x="4643" y="20602"/>
                  </a:cubicBezTo>
                  <a:cubicBezTo>
                    <a:pt x="4629" y="20531"/>
                    <a:pt x="4629" y="20460"/>
                    <a:pt x="4614" y="20389"/>
                  </a:cubicBezTo>
                  <a:cubicBezTo>
                    <a:pt x="4600" y="20289"/>
                    <a:pt x="4600" y="20190"/>
                    <a:pt x="4572" y="20091"/>
                  </a:cubicBezTo>
                  <a:cubicBezTo>
                    <a:pt x="4572" y="20020"/>
                    <a:pt x="4558" y="19949"/>
                    <a:pt x="4558" y="19892"/>
                  </a:cubicBezTo>
                  <a:cubicBezTo>
                    <a:pt x="4543" y="19793"/>
                    <a:pt x="4543" y="19665"/>
                    <a:pt x="4529" y="19551"/>
                  </a:cubicBezTo>
                  <a:cubicBezTo>
                    <a:pt x="4529" y="19509"/>
                    <a:pt x="4501" y="19438"/>
                    <a:pt x="4501" y="19381"/>
                  </a:cubicBezTo>
                  <a:cubicBezTo>
                    <a:pt x="4487" y="19196"/>
                    <a:pt x="4487" y="19026"/>
                    <a:pt x="4487" y="18827"/>
                  </a:cubicBezTo>
                  <a:cubicBezTo>
                    <a:pt x="4430" y="14156"/>
                    <a:pt x="6957" y="8690"/>
                    <a:pt x="10521" y="5069"/>
                  </a:cubicBezTo>
                  <a:cubicBezTo>
                    <a:pt x="11515" y="4061"/>
                    <a:pt x="12594" y="3195"/>
                    <a:pt x="13730" y="2542"/>
                  </a:cubicBezTo>
                  <a:lnTo>
                    <a:pt x="9754" y="270"/>
                  </a:lnTo>
                  <a:lnTo>
                    <a:pt x="93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201;p62"/>
            <p:cNvSpPr/>
            <p:nvPr/>
          </p:nvSpPr>
          <p:spPr>
            <a:xfrm>
              <a:off x="895125" y="2760175"/>
              <a:ext cx="183875" cy="260200"/>
            </a:xfrm>
            <a:custGeom>
              <a:avLst/>
              <a:gdLst/>
              <a:ahLst/>
              <a:cxnLst/>
              <a:rect l="l" t="t" r="r" b="b"/>
              <a:pathLst>
                <a:path w="7355" h="10408" extrusionOk="0">
                  <a:moveTo>
                    <a:pt x="7085" y="1"/>
                  </a:moveTo>
                  <a:lnTo>
                    <a:pt x="469" y="10209"/>
                  </a:lnTo>
                  <a:lnTo>
                    <a:pt x="0" y="9954"/>
                  </a:lnTo>
                  <a:lnTo>
                    <a:pt x="0" y="10010"/>
                  </a:lnTo>
                  <a:lnTo>
                    <a:pt x="696" y="10408"/>
                  </a:lnTo>
                  <a:lnTo>
                    <a:pt x="7355" y="143"/>
                  </a:lnTo>
                  <a:lnTo>
                    <a:pt x="7085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202;p62"/>
            <p:cNvSpPr/>
            <p:nvPr/>
          </p:nvSpPr>
          <p:spPr>
            <a:xfrm>
              <a:off x="659425" y="2773325"/>
              <a:ext cx="471775" cy="572600"/>
            </a:xfrm>
            <a:custGeom>
              <a:avLst/>
              <a:gdLst/>
              <a:ahLst/>
              <a:cxnLst/>
              <a:rect l="l" t="t" r="r" b="b"/>
              <a:pathLst>
                <a:path w="18871" h="22904" extrusionOk="0">
                  <a:moveTo>
                    <a:pt x="9301" y="0"/>
                  </a:moveTo>
                  <a:cubicBezTo>
                    <a:pt x="8733" y="313"/>
                    <a:pt x="8193" y="710"/>
                    <a:pt x="7654" y="1136"/>
                  </a:cubicBezTo>
                  <a:cubicBezTo>
                    <a:pt x="7100" y="1562"/>
                    <a:pt x="6589" y="2016"/>
                    <a:pt x="6092" y="2542"/>
                  </a:cubicBezTo>
                  <a:cubicBezTo>
                    <a:pt x="2528" y="6162"/>
                    <a:pt x="1" y="11628"/>
                    <a:pt x="58" y="16285"/>
                  </a:cubicBezTo>
                  <a:cubicBezTo>
                    <a:pt x="58" y="16484"/>
                    <a:pt x="58" y="16669"/>
                    <a:pt x="72" y="16839"/>
                  </a:cubicBezTo>
                  <a:cubicBezTo>
                    <a:pt x="72" y="16896"/>
                    <a:pt x="100" y="16967"/>
                    <a:pt x="100" y="17024"/>
                  </a:cubicBezTo>
                  <a:cubicBezTo>
                    <a:pt x="114" y="17123"/>
                    <a:pt x="114" y="17251"/>
                    <a:pt x="129" y="17350"/>
                  </a:cubicBezTo>
                  <a:cubicBezTo>
                    <a:pt x="129" y="17407"/>
                    <a:pt x="143" y="17478"/>
                    <a:pt x="143" y="17549"/>
                  </a:cubicBezTo>
                  <a:cubicBezTo>
                    <a:pt x="143" y="17662"/>
                    <a:pt x="171" y="17748"/>
                    <a:pt x="185" y="17847"/>
                  </a:cubicBezTo>
                  <a:cubicBezTo>
                    <a:pt x="185" y="17918"/>
                    <a:pt x="200" y="17989"/>
                    <a:pt x="214" y="18060"/>
                  </a:cubicBezTo>
                  <a:cubicBezTo>
                    <a:pt x="242" y="18174"/>
                    <a:pt x="256" y="18259"/>
                    <a:pt x="271" y="18344"/>
                  </a:cubicBezTo>
                  <a:lnTo>
                    <a:pt x="327" y="18557"/>
                  </a:lnTo>
                  <a:cubicBezTo>
                    <a:pt x="342" y="18628"/>
                    <a:pt x="356" y="18727"/>
                    <a:pt x="384" y="18813"/>
                  </a:cubicBezTo>
                  <a:cubicBezTo>
                    <a:pt x="398" y="18883"/>
                    <a:pt x="413" y="18940"/>
                    <a:pt x="427" y="19011"/>
                  </a:cubicBezTo>
                  <a:cubicBezTo>
                    <a:pt x="455" y="19082"/>
                    <a:pt x="484" y="19167"/>
                    <a:pt x="498" y="19238"/>
                  </a:cubicBezTo>
                  <a:cubicBezTo>
                    <a:pt x="526" y="19309"/>
                    <a:pt x="555" y="19366"/>
                    <a:pt x="569" y="19437"/>
                  </a:cubicBezTo>
                  <a:cubicBezTo>
                    <a:pt x="611" y="19522"/>
                    <a:pt x="626" y="19593"/>
                    <a:pt x="668" y="19664"/>
                  </a:cubicBezTo>
                  <a:cubicBezTo>
                    <a:pt x="697" y="19721"/>
                    <a:pt x="711" y="19792"/>
                    <a:pt x="753" y="19835"/>
                  </a:cubicBezTo>
                  <a:cubicBezTo>
                    <a:pt x="782" y="19920"/>
                    <a:pt x="810" y="19991"/>
                    <a:pt x="839" y="20062"/>
                  </a:cubicBezTo>
                  <a:cubicBezTo>
                    <a:pt x="881" y="20119"/>
                    <a:pt x="895" y="20176"/>
                    <a:pt x="924" y="20232"/>
                  </a:cubicBezTo>
                  <a:cubicBezTo>
                    <a:pt x="966" y="20303"/>
                    <a:pt x="995" y="20360"/>
                    <a:pt x="1037" y="20431"/>
                  </a:cubicBezTo>
                  <a:lnTo>
                    <a:pt x="1137" y="20587"/>
                  </a:lnTo>
                  <a:cubicBezTo>
                    <a:pt x="1179" y="20644"/>
                    <a:pt x="1208" y="20715"/>
                    <a:pt x="1250" y="20772"/>
                  </a:cubicBezTo>
                  <a:lnTo>
                    <a:pt x="1350" y="20928"/>
                  </a:lnTo>
                  <a:cubicBezTo>
                    <a:pt x="1392" y="20971"/>
                    <a:pt x="1449" y="21027"/>
                    <a:pt x="1477" y="21084"/>
                  </a:cubicBezTo>
                  <a:cubicBezTo>
                    <a:pt x="1534" y="21141"/>
                    <a:pt x="1563" y="21169"/>
                    <a:pt x="1605" y="21226"/>
                  </a:cubicBezTo>
                  <a:cubicBezTo>
                    <a:pt x="1634" y="21283"/>
                    <a:pt x="1690" y="21326"/>
                    <a:pt x="1733" y="21382"/>
                  </a:cubicBezTo>
                  <a:lnTo>
                    <a:pt x="1847" y="21510"/>
                  </a:lnTo>
                  <a:lnTo>
                    <a:pt x="1989" y="21652"/>
                  </a:lnTo>
                  <a:cubicBezTo>
                    <a:pt x="2045" y="21709"/>
                    <a:pt x="2102" y="21737"/>
                    <a:pt x="2131" y="21780"/>
                  </a:cubicBezTo>
                  <a:cubicBezTo>
                    <a:pt x="2173" y="21808"/>
                    <a:pt x="2230" y="21865"/>
                    <a:pt x="2273" y="21893"/>
                  </a:cubicBezTo>
                  <a:cubicBezTo>
                    <a:pt x="2315" y="21936"/>
                    <a:pt x="2372" y="21964"/>
                    <a:pt x="2415" y="22007"/>
                  </a:cubicBezTo>
                  <a:lnTo>
                    <a:pt x="2585" y="22121"/>
                  </a:lnTo>
                  <a:cubicBezTo>
                    <a:pt x="2613" y="22149"/>
                    <a:pt x="2670" y="22163"/>
                    <a:pt x="2727" y="22206"/>
                  </a:cubicBezTo>
                  <a:cubicBezTo>
                    <a:pt x="3471" y="22663"/>
                    <a:pt x="4341" y="22903"/>
                    <a:pt x="5304" y="22903"/>
                  </a:cubicBezTo>
                  <a:cubicBezTo>
                    <a:pt x="6583" y="22903"/>
                    <a:pt x="8025" y="22480"/>
                    <a:pt x="9556" y="21581"/>
                  </a:cubicBezTo>
                  <a:cubicBezTo>
                    <a:pt x="14724" y="18543"/>
                    <a:pt x="18870" y="11259"/>
                    <a:pt x="18799" y="5296"/>
                  </a:cubicBezTo>
                  <a:lnTo>
                    <a:pt x="18799" y="5296"/>
                  </a:lnTo>
                  <a:lnTo>
                    <a:pt x="9428" y="10791"/>
                  </a:lnTo>
                  <a:lnTo>
                    <a:pt x="9414" y="9598"/>
                  </a:lnTo>
                  <a:lnTo>
                    <a:pt x="9414" y="9499"/>
                  </a:lnTo>
                  <a:lnTo>
                    <a:pt x="9414" y="9442"/>
                  </a:lnTo>
                  <a:lnTo>
                    <a:pt x="9301" y="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203;p62"/>
            <p:cNvSpPr/>
            <p:nvPr/>
          </p:nvSpPr>
          <p:spPr>
            <a:xfrm>
              <a:off x="582050" y="3121750"/>
              <a:ext cx="110775" cy="158975"/>
            </a:xfrm>
            <a:custGeom>
              <a:avLst/>
              <a:gdLst/>
              <a:ahLst/>
              <a:cxnLst/>
              <a:rect l="l" t="t" r="r" b="b"/>
              <a:pathLst>
                <a:path w="4431" h="6359" extrusionOk="0">
                  <a:moveTo>
                    <a:pt x="169" y="0"/>
                  </a:moveTo>
                  <a:cubicBezTo>
                    <a:pt x="140" y="0"/>
                    <a:pt x="111" y="7"/>
                    <a:pt x="86" y="20"/>
                  </a:cubicBezTo>
                  <a:cubicBezTo>
                    <a:pt x="29" y="48"/>
                    <a:pt x="1" y="105"/>
                    <a:pt x="1" y="162"/>
                  </a:cubicBezTo>
                  <a:lnTo>
                    <a:pt x="1" y="3754"/>
                  </a:lnTo>
                  <a:cubicBezTo>
                    <a:pt x="1" y="3867"/>
                    <a:pt x="72" y="3967"/>
                    <a:pt x="157" y="4024"/>
                  </a:cubicBezTo>
                  <a:lnTo>
                    <a:pt x="4175" y="6338"/>
                  </a:lnTo>
                  <a:cubicBezTo>
                    <a:pt x="4189" y="6338"/>
                    <a:pt x="4218" y="6352"/>
                    <a:pt x="4246" y="6352"/>
                  </a:cubicBezTo>
                  <a:cubicBezTo>
                    <a:pt x="4255" y="6357"/>
                    <a:pt x="4266" y="6358"/>
                    <a:pt x="4279" y="6358"/>
                  </a:cubicBezTo>
                  <a:cubicBezTo>
                    <a:pt x="4303" y="6358"/>
                    <a:pt x="4331" y="6352"/>
                    <a:pt x="4360" y="6352"/>
                  </a:cubicBezTo>
                  <a:cubicBezTo>
                    <a:pt x="4402" y="6310"/>
                    <a:pt x="4430" y="6267"/>
                    <a:pt x="4430" y="6210"/>
                  </a:cubicBezTo>
                  <a:lnTo>
                    <a:pt x="4430" y="2604"/>
                  </a:lnTo>
                  <a:cubicBezTo>
                    <a:pt x="4430" y="2504"/>
                    <a:pt x="4360" y="2391"/>
                    <a:pt x="4274" y="2334"/>
                  </a:cubicBezTo>
                  <a:lnTo>
                    <a:pt x="270" y="34"/>
                  </a:lnTo>
                  <a:cubicBezTo>
                    <a:pt x="239" y="11"/>
                    <a:pt x="204" y="0"/>
                    <a:pt x="1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204;p62"/>
            <p:cNvSpPr/>
            <p:nvPr/>
          </p:nvSpPr>
          <p:spPr>
            <a:xfrm>
              <a:off x="495800" y="3132750"/>
              <a:ext cx="111125" cy="158825"/>
            </a:xfrm>
            <a:custGeom>
              <a:avLst/>
              <a:gdLst/>
              <a:ahLst/>
              <a:cxnLst/>
              <a:rect l="l" t="t" r="r" b="b"/>
              <a:pathLst>
                <a:path w="4445" h="6353" extrusionOk="0">
                  <a:moveTo>
                    <a:pt x="171" y="0"/>
                  </a:moveTo>
                  <a:cubicBezTo>
                    <a:pt x="144" y="0"/>
                    <a:pt x="119" y="7"/>
                    <a:pt x="100" y="20"/>
                  </a:cubicBezTo>
                  <a:cubicBezTo>
                    <a:pt x="43" y="34"/>
                    <a:pt x="1" y="91"/>
                    <a:pt x="1" y="162"/>
                  </a:cubicBezTo>
                  <a:lnTo>
                    <a:pt x="1" y="3754"/>
                  </a:lnTo>
                  <a:cubicBezTo>
                    <a:pt x="1" y="3868"/>
                    <a:pt x="72" y="3967"/>
                    <a:pt x="171" y="4024"/>
                  </a:cubicBezTo>
                  <a:lnTo>
                    <a:pt x="4175" y="6338"/>
                  </a:lnTo>
                  <a:cubicBezTo>
                    <a:pt x="4189" y="6352"/>
                    <a:pt x="4232" y="6352"/>
                    <a:pt x="4246" y="6352"/>
                  </a:cubicBezTo>
                  <a:cubicBezTo>
                    <a:pt x="4288" y="6352"/>
                    <a:pt x="4317" y="6352"/>
                    <a:pt x="4359" y="6338"/>
                  </a:cubicBezTo>
                  <a:cubicBezTo>
                    <a:pt x="4402" y="6310"/>
                    <a:pt x="4430" y="6267"/>
                    <a:pt x="4430" y="6196"/>
                  </a:cubicBezTo>
                  <a:lnTo>
                    <a:pt x="4430" y="2632"/>
                  </a:lnTo>
                  <a:cubicBezTo>
                    <a:pt x="4445" y="2561"/>
                    <a:pt x="4402" y="2490"/>
                    <a:pt x="4374" y="2434"/>
                  </a:cubicBezTo>
                  <a:cubicBezTo>
                    <a:pt x="4359" y="2391"/>
                    <a:pt x="4317" y="2377"/>
                    <a:pt x="4288" y="2348"/>
                  </a:cubicBezTo>
                  <a:lnTo>
                    <a:pt x="4260" y="2320"/>
                  </a:lnTo>
                  <a:lnTo>
                    <a:pt x="4146" y="2249"/>
                  </a:lnTo>
                  <a:lnTo>
                    <a:pt x="270" y="34"/>
                  </a:lnTo>
                  <a:cubicBezTo>
                    <a:pt x="239" y="11"/>
                    <a:pt x="204" y="0"/>
                    <a:pt x="171" y="0"/>
                  </a:cubicBez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205;p62"/>
            <p:cNvSpPr/>
            <p:nvPr/>
          </p:nvSpPr>
          <p:spPr>
            <a:xfrm>
              <a:off x="496500" y="3194275"/>
              <a:ext cx="110425" cy="98350"/>
            </a:xfrm>
            <a:custGeom>
              <a:avLst/>
              <a:gdLst/>
              <a:ahLst/>
              <a:cxnLst/>
              <a:rect l="l" t="t" r="r" b="b"/>
              <a:pathLst>
                <a:path w="4417" h="3934" extrusionOk="0">
                  <a:moveTo>
                    <a:pt x="4360" y="1"/>
                  </a:moveTo>
                  <a:lnTo>
                    <a:pt x="4204" y="157"/>
                  </a:lnTo>
                  <a:cubicBezTo>
                    <a:pt x="3922" y="455"/>
                    <a:pt x="3708" y="551"/>
                    <a:pt x="3527" y="551"/>
                  </a:cubicBezTo>
                  <a:cubicBezTo>
                    <a:pt x="3191" y="551"/>
                    <a:pt x="2969" y="218"/>
                    <a:pt x="2633" y="218"/>
                  </a:cubicBezTo>
                  <a:cubicBezTo>
                    <a:pt x="2484" y="218"/>
                    <a:pt x="2314" y="283"/>
                    <a:pt x="2102" y="470"/>
                  </a:cubicBezTo>
                  <a:cubicBezTo>
                    <a:pt x="1776" y="753"/>
                    <a:pt x="1804" y="1279"/>
                    <a:pt x="1222" y="1336"/>
                  </a:cubicBezTo>
                  <a:cubicBezTo>
                    <a:pt x="1175" y="1340"/>
                    <a:pt x="1131" y="1343"/>
                    <a:pt x="1090" y="1343"/>
                  </a:cubicBezTo>
                  <a:cubicBezTo>
                    <a:pt x="520" y="1343"/>
                    <a:pt x="569" y="900"/>
                    <a:pt x="370" y="569"/>
                  </a:cubicBezTo>
                  <a:cubicBezTo>
                    <a:pt x="242" y="356"/>
                    <a:pt x="115" y="214"/>
                    <a:pt x="1" y="129"/>
                  </a:cubicBezTo>
                  <a:lnTo>
                    <a:pt x="1" y="1336"/>
                  </a:lnTo>
                  <a:cubicBezTo>
                    <a:pt x="1" y="1435"/>
                    <a:pt x="72" y="1549"/>
                    <a:pt x="157" y="1605"/>
                  </a:cubicBezTo>
                  <a:lnTo>
                    <a:pt x="4161" y="3905"/>
                  </a:lnTo>
                  <a:cubicBezTo>
                    <a:pt x="4189" y="3905"/>
                    <a:pt x="4218" y="3934"/>
                    <a:pt x="4232" y="3934"/>
                  </a:cubicBezTo>
                  <a:cubicBezTo>
                    <a:pt x="4275" y="3934"/>
                    <a:pt x="4303" y="3934"/>
                    <a:pt x="4346" y="3905"/>
                  </a:cubicBezTo>
                  <a:cubicBezTo>
                    <a:pt x="4374" y="3877"/>
                    <a:pt x="4417" y="3820"/>
                    <a:pt x="4417" y="3763"/>
                  </a:cubicBezTo>
                  <a:lnTo>
                    <a:pt x="4417" y="171"/>
                  </a:lnTo>
                  <a:cubicBezTo>
                    <a:pt x="4417" y="100"/>
                    <a:pt x="4374" y="29"/>
                    <a:pt x="4360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206;p62"/>
            <p:cNvSpPr/>
            <p:nvPr/>
          </p:nvSpPr>
          <p:spPr>
            <a:xfrm>
              <a:off x="477000" y="2921625"/>
              <a:ext cx="147325" cy="211625"/>
            </a:xfrm>
            <a:custGeom>
              <a:avLst/>
              <a:gdLst/>
              <a:ahLst/>
              <a:cxnLst/>
              <a:rect l="l" t="t" r="r" b="b"/>
              <a:pathLst>
                <a:path w="5893" h="8465" extrusionOk="0">
                  <a:moveTo>
                    <a:pt x="205" y="1"/>
                  </a:moveTo>
                  <a:cubicBezTo>
                    <a:pt x="168" y="1"/>
                    <a:pt x="132" y="12"/>
                    <a:pt x="99" y="31"/>
                  </a:cubicBezTo>
                  <a:cubicBezTo>
                    <a:pt x="28" y="46"/>
                    <a:pt x="0" y="117"/>
                    <a:pt x="0" y="202"/>
                  </a:cubicBezTo>
                  <a:lnTo>
                    <a:pt x="0" y="5001"/>
                  </a:lnTo>
                  <a:cubicBezTo>
                    <a:pt x="0" y="5143"/>
                    <a:pt x="85" y="5285"/>
                    <a:pt x="213" y="5356"/>
                  </a:cubicBezTo>
                  <a:lnTo>
                    <a:pt x="5552" y="8422"/>
                  </a:lnTo>
                  <a:cubicBezTo>
                    <a:pt x="5580" y="8437"/>
                    <a:pt x="5608" y="8465"/>
                    <a:pt x="5637" y="8465"/>
                  </a:cubicBezTo>
                  <a:cubicBezTo>
                    <a:pt x="5694" y="8465"/>
                    <a:pt x="5722" y="8465"/>
                    <a:pt x="5779" y="8437"/>
                  </a:cubicBezTo>
                  <a:cubicBezTo>
                    <a:pt x="5850" y="8408"/>
                    <a:pt x="5892" y="8351"/>
                    <a:pt x="5892" y="8266"/>
                  </a:cubicBezTo>
                  <a:lnTo>
                    <a:pt x="5892" y="3467"/>
                  </a:lnTo>
                  <a:cubicBezTo>
                    <a:pt x="5892" y="3339"/>
                    <a:pt x="5793" y="3183"/>
                    <a:pt x="5679" y="3112"/>
                  </a:cubicBezTo>
                  <a:lnTo>
                    <a:pt x="327" y="46"/>
                  </a:lnTo>
                  <a:cubicBezTo>
                    <a:pt x="289" y="15"/>
                    <a:pt x="246" y="1"/>
                    <a:pt x="205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207;p62"/>
            <p:cNvSpPr/>
            <p:nvPr/>
          </p:nvSpPr>
          <p:spPr>
            <a:xfrm>
              <a:off x="512475" y="2970275"/>
              <a:ext cx="18500" cy="85000"/>
            </a:xfrm>
            <a:custGeom>
              <a:avLst/>
              <a:gdLst/>
              <a:ahLst/>
              <a:cxnLst/>
              <a:rect l="l" t="t" r="r" b="b"/>
              <a:pathLst>
                <a:path w="740" h="3400" extrusionOk="0">
                  <a:moveTo>
                    <a:pt x="192" y="0"/>
                  </a:moveTo>
                  <a:cubicBezTo>
                    <a:pt x="75" y="0"/>
                    <a:pt x="1" y="95"/>
                    <a:pt x="1" y="272"/>
                  </a:cubicBezTo>
                  <a:lnTo>
                    <a:pt x="1" y="2714"/>
                  </a:lnTo>
                  <a:cubicBezTo>
                    <a:pt x="1" y="2955"/>
                    <a:pt x="171" y="3225"/>
                    <a:pt x="370" y="3353"/>
                  </a:cubicBezTo>
                  <a:cubicBezTo>
                    <a:pt x="430" y="3385"/>
                    <a:pt x="486" y="3400"/>
                    <a:pt x="535" y="3400"/>
                  </a:cubicBezTo>
                  <a:cubicBezTo>
                    <a:pt x="659" y="3400"/>
                    <a:pt x="739" y="3303"/>
                    <a:pt x="739" y="3140"/>
                  </a:cubicBezTo>
                  <a:lnTo>
                    <a:pt x="739" y="698"/>
                  </a:lnTo>
                  <a:cubicBezTo>
                    <a:pt x="739" y="456"/>
                    <a:pt x="569" y="187"/>
                    <a:pt x="370" y="59"/>
                  </a:cubicBezTo>
                  <a:cubicBezTo>
                    <a:pt x="304" y="19"/>
                    <a:pt x="244" y="0"/>
                    <a:pt x="1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208;p62"/>
            <p:cNvSpPr/>
            <p:nvPr/>
          </p:nvSpPr>
          <p:spPr>
            <a:xfrm>
              <a:off x="539100" y="3015575"/>
              <a:ext cx="18500" cy="55325"/>
            </a:xfrm>
            <a:custGeom>
              <a:avLst/>
              <a:gdLst/>
              <a:ahLst/>
              <a:cxnLst/>
              <a:rect l="l" t="t" r="r" b="b"/>
              <a:pathLst>
                <a:path w="740" h="2213" extrusionOk="0">
                  <a:moveTo>
                    <a:pt x="205" y="0"/>
                  </a:moveTo>
                  <a:cubicBezTo>
                    <a:pt x="85" y="0"/>
                    <a:pt x="1" y="93"/>
                    <a:pt x="1" y="263"/>
                  </a:cubicBezTo>
                  <a:lnTo>
                    <a:pt x="1" y="1527"/>
                  </a:lnTo>
                  <a:cubicBezTo>
                    <a:pt x="1" y="1754"/>
                    <a:pt x="171" y="2038"/>
                    <a:pt x="370" y="2165"/>
                  </a:cubicBezTo>
                  <a:cubicBezTo>
                    <a:pt x="430" y="2198"/>
                    <a:pt x="486" y="2213"/>
                    <a:pt x="535" y="2213"/>
                  </a:cubicBezTo>
                  <a:cubicBezTo>
                    <a:pt x="659" y="2213"/>
                    <a:pt x="739" y="2115"/>
                    <a:pt x="739" y="1953"/>
                  </a:cubicBezTo>
                  <a:lnTo>
                    <a:pt x="739" y="689"/>
                  </a:lnTo>
                  <a:cubicBezTo>
                    <a:pt x="739" y="462"/>
                    <a:pt x="569" y="178"/>
                    <a:pt x="370" y="50"/>
                  </a:cubicBezTo>
                  <a:cubicBezTo>
                    <a:pt x="311" y="16"/>
                    <a:pt x="255" y="0"/>
                    <a:pt x="2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209;p62"/>
            <p:cNvSpPr/>
            <p:nvPr/>
          </p:nvSpPr>
          <p:spPr>
            <a:xfrm>
              <a:off x="563250" y="3039475"/>
              <a:ext cx="18825" cy="45475"/>
            </a:xfrm>
            <a:custGeom>
              <a:avLst/>
              <a:gdLst/>
              <a:ahLst/>
              <a:cxnLst/>
              <a:rect l="l" t="t" r="r" b="b"/>
              <a:pathLst>
                <a:path w="753" h="1819" extrusionOk="0">
                  <a:moveTo>
                    <a:pt x="202" y="1"/>
                  </a:moveTo>
                  <a:cubicBezTo>
                    <a:pt x="81" y="1"/>
                    <a:pt x="0" y="96"/>
                    <a:pt x="0" y="272"/>
                  </a:cubicBezTo>
                  <a:lnTo>
                    <a:pt x="0" y="1139"/>
                  </a:lnTo>
                  <a:cubicBezTo>
                    <a:pt x="0" y="1366"/>
                    <a:pt x="185" y="1650"/>
                    <a:pt x="384" y="1777"/>
                  </a:cubicBezTo>
                  <a:cubicBezTo>
                    <a:pt x="439" y="1805"/>
                    <a:pt x="492" y="1818"/>
                    <a:pt x="540" y="1818"/>
                  </a:cubicBezTo>
                  <a:cubicBezTo>
                    <a:pt x="664" y="1818"/>
                    <a:pt x="753" y="1728"/>
                    <a:pt x="753" y="1564"/>
                  </a:cubicBezTo>
                  <a:lnTo>
                    <a:pt x="753" y="698"/>
                  </a:lnTo>
                  <a:cubicBezTo>
                    <a:pt x="753" y="457"/>
                    <a:pt x="568" y="187"/>
                    <a:pt x="384" y="59"/>
                  </a:cubicBezTo>
                  <a:cubicBezTo>
                    <a:pt x="318" y="20"/>
                    <a:pt x="256" y="1"/>
                    <a:pt x="2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210;p62"/>
            <p:cNvSpPr/>
            <p:nvPr/>
          </p:nvSpPr>
          <p:spPr>
            <a:xfrm>
              <a:off x="328975" y="3279475"/>
              <a:ext cx="102250" cy="227200"/>
            </a:xfrm>
            <a:custGeom>
              <a:avLst/>
              <a:gdLst/>
              <a:ahLst/>
              <a:cxnLst/>
              <a:rect l="l" t="t" r="r" b="b"/>
              <a:pathLst>
                <a:path w="4090" h="9088" extrusionOk="0">
                  <a:moveTo>
                    <a:pt x="0" y="1"/>
                  </a:moveTo>
                  <a:cubicBezTo>
                    <a:pt x="1" y="1"/>
                    <a:pt x="554" y="2130"/>
                    <a:pt x="2258" y="4359"/>
                  </a:cubicBezTo>
                  <a:lnTo>
                    <a:pt x="3238" y="9087"/>
                  </a:lnTo>
                  <a:lnTo>
                    <a:pt x="4090" y="8931"/>
                  </a:lnTo>
                  <a:lnTo>
                    <a:pt x="3578" y="4714"/>
                  </a:lnTo>
                  <a:cubicBezTo>
                    <a:pt x="3536" y="4402"/>
                    <a:pt x="3465" y="4104"/>
                    <a:pt x="3380" y="3820"/>
                  </a:cubicBezTo>
                  <a:lnTo>
                    <a:pt x="2258" y="21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211;p62"/>
            <p:cNvSpPr/>
            <p:nvPr/>
          </p:nvSpPr>
          <p:spPr>
            <a:xfrm>
              <a:off x="325075" y="3090275"/>
              <a:ext cx="25925" cy="43350"/>
            </a:xfrm>
            <a:custGeom>
              <a:avLst/>
              <a:gdLst/>
              <a:ahLst/>
              <a:cxnLst/>
              <a:rect l="l" t="t" r="r" b="b"/>
              <a:pathLst>
                <a:path w="1037" h="1734" extrusionOk="0">
                  <a:moveTo>
                    <a:pt x="0" y="1"/>
                  </a:moveTo>
                  <a:lnTo>
                    <a:pt x="0" y="441"/>
                  </a:lnTo>
                  <a:lnTo>
                    <a:pt x="0" y="1463"/>
                  </a:lnTo>
                  <a:cubicBezTo>
                    <a:pt x="0" y="1605"/>
                    <a:pt x="128" y="1733"/>
                    <a:pt x="270" y="1733"/>
                  </a:cubicBezTo>
                  <a:lnTo>
                    <a:pt x="611" y="1733"/>
                  </a:lnTo>
                  <a:cubicBezTo>
                    <a:pt x="838" y="1733"/>
                    <a:pt x="1037" y="1534"/>
                    <a:pt x="1037" y="1307"/>
                  </a:cubicBezTo>
                  <a:lnTo>
                    <a:pt x="1037" y="938"/>
                  </a:lnTo>
                  <a:lnTo>
                    <a:pt x="1037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212;p62"/>
            <p:cNvSpPr/>
            <p:nvPr/>
          </p:nvSpPr>
          <p:spPr>
            <a:xfrm>
              <a:off x="308400" y="3036975"/>
              <a:ext cx="66750" cy="74875"/>
            </a:xfrm>
            <a:custGeom>
              <a:avLst/>
              <a:gdLst/>
              <a:ahLst/>
              <a:cxnLst/>
              <a:rect l="l" t="t" r="r" b="b"/>
              <a:pathLst>
                <a:path w="2670" h="2995" extrusionOk="0">
                  <a:moveTo>
                    <a:pt x="1294" y="0"/>
                  </a:moveTo>
                  <a:cubicBezTo>
                    <a:pt x="830" y="0"/>
                    <a:pt x="455" y="386"/>
                    <a:pt x="241" y="656"/>
                  </a:cubicBezTo>
                  <a:cubicBezTo>
                    <a:pt x="85" y="869"/>
                    <a:pt x="0" y="1153"/>
                    <a:pt x="28" y="1423"/>
                  </a:cubicBezTo>
                  <a:cubicBezTo>
                    <a:pt x="133" y="2447"/>
                    <a:pt x="543" y="2994"/>
                    <a:pt x="1375" y="2994"/>
                  </a:cubicBezTo>
                  <a:cubicBezTo>
                    <a:pt x="1559" y="2994"/>
                    <a:pt x="1762" y="2968"/>
                    <a:pt x="1988" y="2914"/>
                  </a:cubicBezTo>
                  <a:cubicBezTo>
                    <a:pt x="2087" y="2871"/>
                    <a:pt x="2201" y="2814"/>
                    <a:pt x="2272" y="2715"/>
                  </a:cubicBezTo>
                  <a:cubicBezTo>
                    <a:pt x="2485" y="2389"/>
                    <a:pt x="2499" y="1991"/>
                    <a:pt x="2499" y="1991"/>
                  </a:cubicBezTo>
                  <a:cubicBezTo>
                    <a:pt x="2570" y="1963"/>
                    <a:pt x="2627" y="1920"/>
                    <a:pt x="2655" y="1863"/>
                  </a:cubicBezTo>
                  <a:cubicBezTo>
                    <a:pt x="2669" y="1821"/>
                    <a:pt x="2669" y="1792"/>
                    <a:pt x="2641" y="1750"/>
                  </a:cubicBezTo>
                  <a:lnTo>
                    <a:pt x="2385" y="1508"/>
                  </a:lnTo>
                  <a:cubicBezTo>
                    <a:pt x="2343" y="1451"/>
                    <a:pt x="2314" y="1380"/>
                    <a:pt x="2314" y="1309"/>
                  </a:cubicBezTo>
                  <a:cubicBezTo>
                    <a:pt x="2314" y="1168"/>
                    <a:pt x="2286" y="983"/>
                    <a:pt x="2243" y="827"/>
                  </a:cubicBezTo>
                  <a:cubicBezTo>
                    <a:pt x="2172" y="514"/>
                    <a:pt x="1988" y="230"/>
                    <a:pt x="1675" y="88"/>
                  </a:cubicBezTo>
                  <a:cubicBezTo>
                    <a:pt x="1543" y="27"/>
                    <a:pt x="1415" y="0"/>
                    <a:pt x="12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213;p62"/>
            <p:cNvSpPr/>
            <p:nvPr/>
          </p:nvSpPr>
          <p:spPr>
            <a:xfrm>
              <a:off x="352050" y="3066975"/>
              <a:ext cx="9950" cy="4525"/>
            </a:xfrm>
            <a:custGeom>
              <a:avLst/>
              <a:gdLst/>
              <a:ahLst/>
              <a:cxnLst/>
              <a:rect l="l" t="t" r="r" b="b"/>
              <a:pathLst>
                <a:path w="398" h="181" extrusionOk="0">
                  <a:moveTo>
                    <a:pt x="243" y="0"/>
                  </a:moveTo>
                  <a:cubicBezTo>
                    <a:pt x="172" y="0"/>
                    <a:pt x="92" y="30"/>
                    <a:pt x="29" y="124"/>
                  </a:cubicBezTo>
                  <a:cubicBezTo>
                    <a:pt x="0" y="138"/>
                    <a:pt x="29" y="166"/>
                    <a:pt x="29" y="166"/>
                  </a:cubicBezTo>
                  <a:cubicBezTo>
                    <a:pt x="57" y="180"/>
                    <a:pt x="71" y="180"/>
                    <a:pt x="71" y="180"/>
                  </a:cubicBezTo>
                  <a:cubicBezTo>
                    <a:pt x="100" y="180"/>
                    <a:pt x="100" y="180"/>
                    <a:pt x="100" y="166"/>
                  </a:cubicBezTo>
                  <a:cubicBezTo>
                    <a:pt x="147" y="92"/>
                    <a:pt x="208" y="72"/>
                    <a:pt x="258" y="72"/>
                  </a:cubicBezTo>
                  <a:cubicBezTo>
                    <a:pt x="313" y="72"/>
                    <a:pt x="355" y="95"/>
                    <a:pt x="355" y="95"/>
                  </a:cubicBezTo>
                  <a:cubicBezTo>
                    <a:pt x="384" y="95"/>
                    <a:pt x="398" y="95"/>
                    <a:pt x="398" y="67"/>
                  </a:cubicBezTo>
                  <a:cubicBezTo>
                    <a:pt x="398" y="53"/>
                    <a:pt x="398" y="39"/>
                    <a:pt x="384" y="39"/>
                  </a:cubicBezTo>
                  <a:cubicBezTo>
                    <a:pt x="352" y="19"/>
                    <a:pt x="300" y="0"/>
                    <a:pt x="243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214;p62"/>
            <p:cNvSpPr/>
            <p:nvPr/>
          </p:nvSpPr>
          <p:spPr>
            <a:xfrm>
              <a:off x="358425" y="3085900"/>
              <a:ext cx="7850" cy="6275"/>
            </a:xfrm>
            <a:custGeom>
              <a:avLst/>
              <a:gdLst/>
              <a:ahLst/>
              <a:cxnLst/>
              <a:rect l="l" t="t" r="r" b="b"/>
              <a:pathLst>
                <a:path w="314" h="251" extrusionOk="0">
                  <a:moveTo>
                    <a:pt x="49" y="0"/>
                  </a:moveTo>
                  <a:cubicBezTo>
                    <a:pt x="44" y="0"/>
                    <a:pt x="37" y="2"/>
                    <a:pt x="29" y="6"/>
                  </a:cubicBezTo>
                  <a:cubicBezTo>
                    <a:pt x="15" y="6"/>
                    <a:pt x="1" y="34"/>
                    <a:pt x="15" y="48"/>
                  </a:cubicBezTo>
                  <a:cubicBezTo>
                    <a:pt x="28" y="126"/>
                    <a:pt x="88" y="251"/>
                    <a:pt x="260" y="251"/>
                  </a:cubicBezTo>
                  <a:cubicBezTo>
                    <a:pt x="277" y="251"/>
                    <a:pt x="294" y="249"/>
                    <a:pt x="313" y="247"/>
                  </a:cubicBezTo>
                  <a:lnTo>
                    <a:pt x="313" y="190"/>
                  </a:lnTo>
                  <a:cubicBezTo>
                    <a:pt x="313" y="190"/>
                    <a:pt x="307" y="184"/>
                    <a:pt x="303" y="184"/>
                  </a:cubicBezTo>
                  <a:cubicBezTo>
                    <a:pt x="301" y="184"/>
                    <a:pt x="299" y="185"/>
                    <a:pt x="299" y="190"/>
                  </a:cubicBezTo>
                  <a:cubicBezTo>
                    <a:pt x="290" y="191"/>
                    <a:pt x="282" y="191"/>
                    <a:pt x="274" y="191"/>
                  </a:cubicBezTo>
                  <a:cubicBezTo>
                    <a:pt x="98" y="191"/>
                    <a:pt x="72" y="48"/>
                    <a:pt x="72" y="34"/>
                  </a:cubicBezTo>
                  <a:cubicBezTo>
                    <a:pt x="72" y="13"/>
                    <a:pt x="64" y="0"/>
                    <a:pt x="49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215;p62"/>
            <p:cNvSpPr/>
            <p:nvPr/>
          </p:nvSpPr>
          <p:spPr>
            <a:xfrm>
              <a:off x="357375" y="3074325"/>
              <a:ext cx="5000" cy="4375"/>
            </a:xfrm>
            <a:custGeom>
              <a:avLst/>
              <a:gdLst/>
              <a:ahLst/>
              <a:cxnLst/>
              <a:rect l="l" t="t" r="r" b="b"/>
              <a:pathLst>
                <a:path w="200" h="175" extrusionOk="0">
                  <a:moveTo>
                    <a:pt x="71" y="0"/>
                  </a:moveTo>
                  <a:cubicBezTo>
                    <a:pt x="43" y="0"/>
                    <a:pt x="0" y="43"/>
                    <a:pt x="29" y="99"/>
                  </a:cubicBezTo>
                  <a:cubicBezTo>
                    <a:pt x="40" y="147"/>
                    <a:pt x="62" y="174"/>
                    <a:pt x="101" y="174"/>
                  </a:cubicBezTo>
                  <a:cubicBezTo>
                    <a:pt x="109" y="174"/>
                    <a:pt x="118" y="173"/>
                    <a:pt x="128" y="170"/>
                  </a:cubicBezTo>
                  <a:cubicBezTo>
                    <a:pt x="171" y="170"/>
                    <a:pt x="199" y="114"/>
                    <a:pt x="185" y="71"/>
                  </a:cubicBezTo>
                  <a:cubicBezTo>
                    <a:pt x="171" y="28"/>
                    <a:pt x="114" y="0"/>
                    <a:pt x="71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216;p62"/>
            <p:cNvSpPr/>
            <p:nvPr/>
          </p:nvSpPr>
          <p:spPr>
            <a:xfrm>
              <a:off x="410250" y="3502750"/>
              <a:ext cx="49425" cy="25150"/>
            </a:xfrm>
            <a:custGeom>
              <a:avLst/>
              <a:gdLst/>
              <a:ahLst/>
              <a:cxnLst/>
              <a:rect l="l" t="t" r="r" b="b"/>
              <a:pathLst>
                <a:path w="1977" h="1006" extrusionOk="0">
                  <a:moveTo>
                    <a:pt x="853" y="0"/>
                  </a:moveTo>
                  <a:lnTo>
                    <a:pt x="1" y="156"/>
                  </a:lnTo>
                  <a:lnTo>
                    <a:pt x="86" y="767"/>
                  </a:lnTo>
                  <a:cubicBezTo>
                    <a:pt x="116" y="934"/>
                    <a:pt x="227" y="1006"/>
                    <a:pt x="373" y="1006"/>
                  </a:cubicBezTo>
                  <a:cubicBezTo>
                    <a:pt x="437" y="1006"/>
                    <a:pt x="509" y="992"/>
                    <a:pt x="583" y="966"/>
                  </a:cubicBezTo>
                  <a:cubicBezTo>
                    <a:pt x="1279" y="696"/>
                    <a:pt x="1492" y="611"/>
                    <a:pt x="1747" y="426"/>
                  </a:cubicBezTo>
                  <a:cubicBezTo>
                    <a:pt x="1977" y="264"/>
                    <a:pt x="1898" y="12"/>
                    <a:pt x="1621" y="12"/>
                  </a:cubicBezTo>
                  <a:cubicBezTo>
                    <a:pt x="1607" y="12"/>
                    <a:pt x="1592" y="13"/>
                    <a:pt x="1577" y="14"/>
                  </a:cubicBezTo>
                  <a:cubicBezTo>
                    <a:pt x="1179" y="71"/>
                    <a:pt x="981" y="156"/>
                    <a:pt x="981" y="156"/>
                  </a:cubicBezTo>
                  <a:lnTo>
                    <a:pt x="853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217;p62"/>
            <p:cNvSpPr/>
            <p:nvPr/>
          </p:nvSpPr>
          <p:spPr>
            <a:xfrm>
              <a:off x="298100" y="3264575"/>
              <a:ext cx="59300" cy="241750"/>
            </a:xfrm>
            <a:custGeom>
              <a:avLst/>
              <a:gdLst/>
              <a:ahLst/>
              <a:cxnLst/>
              <a:rect l="l" t="t" r="r" b="b"/>
              <a:pathLst>
                <a:path w="2372" h="9670" extrusionOk="0">
                  <a:moveTo>
                    <a:pt x="0" y="0"/>
                  </a:moveTo>
                  <a:cubicBezTo>
                    <a:pt x="0" y="0"/>
                    <a:pt x="0" y="2201"/>
                    <a:pt x="1136" y="4771"/>
                  </a:cubicBezTo>
                  <a:lnTo>
                    <a:pt x="923" y="9612"/>
                  </a:lnTo>
                  <a:lnTo>
                    <a:pt x="1789" y="9669"/>
                  </a:lnTo>
                  <a:lnTo>
                    <a:pt x="2329" y="5438"/>
                  </a:lnTo>
                  <a:cubicBezTo>
                    <a:pt x="2357" y="5140"/>
                    <a:pt x="2371" y="4842"/>
                    <a:pt x="2357" y="4544"/>
                  </a:cubicBezTo>
                  <a:lnTo>
                    <a:pt x="2144" y="7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218;p62"/>
            <p:cNvSpPr/>
            <p:nvPr/>
          </p:nvSpPr>
          <p:spPr>
            <a:xfrm>
              <a:off x="319100" y="3504525"/>
              <a:ext cx="50000" cy="23325"/>
            </a:xfrm>
            <a:custGeom>
              <a:avLst/>
              <a:gdLst/>
              <a:ahLst/>
              <a:cxnLst/>
              <a:rect l="l" t="t" r="r" b="b"/>
              <a:pathLst>
                <a:path w="2000" h="933" extrusionOk="0">
                  <a:moveTo>
                    <a:pt x="83" y="0"/>
                  </a:moveTo>
                  <a:lnTo>
                    <a:pt x="12" y="611"/>
                  </a:lnTo>
                  <a:cubicBezTo>
                    <a:pt x="0" y="828"/>
                    <a:pt x="153" y="932"/>
                    <a:pt x="347" y="932"/>
                  </a:cubicBezTo>
                  <a:cubicBezTo>
                    <a:pt x="381" y="932"/>
                    <a:pt x="416" y="929"/>
                    <a:pt x="452" y="923"/>
                  </a:cubicBezTo>
                  <a:cubicBezTo>
                    <a:pt x="1205" y="852"/>
                    <a:pt x="1432" y="824"/>
                    <a:pt x="1716" y="696"/>
                  </a:cubicBezTo>
                  <a:cubicBezTo>
                    <a:pt x="2000" y="568"/>
                    <a:pt x="1957" y="284"/>
                    <a:pt x="1659" y="256"/>
                  </a:cubicBezTo>
                  <a:cubicBezTo>
                    <a:pt x="1522" y="237"/>
                    <a:pt x="1407" y="230"/>
                    <a:pt x="1314" y="230"/>
                  </a:cubicBezTo>
                  <a:cubicBezTo>
                    <a:pt x="1129" y="230"/>
                    <a:pt x="1034" y="256"/>
                    <a:pt x="1034" y="256"/>
                  </a:cubicBezTo>
                  <a:lnTo>
                    <a:pt x="949" y="57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219;p62"/>
            <p:cNvSpPr/>
            <p:nvPr/>
          </p:nvSpPr>
          <p:spPr>
            <a:xfrm>
              <a:off x="296675" y="3120275"/>
              <a:ext cx="97275" cy="193975"/>
            </a:xfrm>
            <a:custGeom>
              <a:avLst/>
              <a:gdLst/>
              <a:ahLst/>
              <a:cxnLst/>
              <a:rect l="l" t="t" r="r" b="b"/>
              <a:pathLst>
                <a:path w="3891" h="7759" extrusionOk="0">
                  <a:moveTo>
                    <a:pt x="1196" y="1"/>
                  </a:moveTo>
                  <a:cubicBezTo>
                    <a:pt x="1030" y="1"/>
                    <a:pt x="868" y="22"/>
                    <a:pt x="710" y="65"/>
                  </a:cubicBezTo>
                  <a:cubicBezTo>
                    <a:pt x="327" y="192"/>
                    <a:pt x="57" y="576"/>
                    <a:pt x="57" y="973"/>
                  </a:cubicBezTo>
                  <a:cubicBezTo>
                    <a:pt x="43" y="2365"/>
                    <a:pt x="0" y="6198"/>
                    <a:pt x="57" y="7036"/>
                  </a:cubicBezTo>
                  <a:cubicBezTo>
                    <a:pt x="67" y="7272"/>
                    <a:pt x="872" y="7758"/>
                    <a:pt x="1983" y="7758"/>
                  </a:cubicBezTo>
                  <a:cubicBezTo>
                    <a:pt x="2543" y="7758"/>
                    <a:pt x="3181" y="7634"/>
                    <a:pt x="3834" y="7291"/>
                  </a:cubicBezTo>
                  <a:cubicBezTo>
                    <a:pt x="3891" y="7178"/>
                    <a:pt x="3848" y="5644"/>
                    <a:pt x="3607" y="3813"/>
                  </a:cubicBezTo>
                  <a:cubicBezTo>
                    <a:pt x="3578" y="3799"/>
                    <a:pt x="3578" y="3756"/>
                    <a:pt x="3578" y="3742"/>
                  </a:cubicBezTo>
                  <a:cubicBezTo>
                    <a:pt x="2073" y="1470"/>
                    <a:pt x="2301" y="675"/>
                    <a:pt x="2684" y="391"/>
                  </a:cubicBezTo>
                  <a:cubicBezTo>
                    <a:pt x="2471" y="278"/>
                    <a:pt x="2286" y="263"/>
                    <a:pt x="1875" y="121"/>
                  </a:cubicBezTo>
                  <a:cubicBezTo>
                    <a:pt x="1646" y="40"/>
                    <a:pt x="1418" y="1"/>
                    <a:pt x="1196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220;p62"/>
            <p:cNvSpPr/>
            <p:nvPr/>
          </p:nvSpPr>
          <p:spPr>
            <a:xfrm>
              <a:off x="349550" y="3130400"/>
              <a:ext cx="152300" cy="103675"/>
            </a:xfrm>
            <a:custGeom>
              <a:avLst/>
              <a:gdLst/>
              <a:ahLst/>
              <a:cxnLst/>
              <a:rect l="l" t="t" r="r" b="b"/>
              <a:pathLst>
                <a:path w="6092" h="4147" extrusionOk="0">
                  <a:moveTo>
                    <a:pt x="597" y="0"/>
                  </a:moveTo>
                  <a:lnTo>
                    <a:pt x="597" y="0"/>
                  </a:lnTo>
                  <a:cubicBezTo>
                    <a:pt x="228" y="284"/>
                    <a:pt x="1" y="1094"/>
                    <a:pt x="1506" y="3365"/>
                  </a:cubicBezTo>
                  <a:cubicBezTo>
                    <a:pt x="1506" y="3308"/>
                    <a:pt x="1492" y="3252"/>
                    <a:pt x="1492" y="3195"/>
                  </a:cubicBezTo>
                  <a:lnTo>
                    <a:pt x="1492" y="3195"/>
                  </a:lnTo>
                  <a:cubicBezTo>
                    <a:pt x="1590" y="3462"/>
                    <a:pt x="1869" y="4146"/>
                    <a:pt x="2357" y="4146"/>
                  </a:cubicBezTo>
                  <a:cubicBezTo>
                    <a:pt x="2362" y="4146"/>
                    <a:pt x="2367" y="4146"/>
                    <a:pt x="2372" y="4146"/>
                  </a:cubicBezTo>
                  <a:cubicBezTo>
                    <a:pt x="2486" y="4146"/>
                    <a:pt x="2727" y="3947"/>
                    <a:pt x="2968" y="3791"/>
                  </a:cubicBezTo>
                  <a:lnTo>
                    <a:pt x="2968" y="3805"/>
                  </a:lnTo>
                  <a:cubicBezTo>
                    <a:pt x="2968" y="3805"/>
                    <a:pt x="3110" y="3692"/>
                    <a:pt x="3295" y="3521"/>
                  </a:cubicBezTo>
                  <a:cubicBezTo>
                    <a:pt x="3480" y="3365"/>
                    <a:pt x="3692" y="3181"/>
                    <a:pt x="3891" y="3010"/>
                  </a:cubicBezTo>
                  <a:cubicBezTo>
                    <a:pt x="4076" y="2826"/>
                    <a:pt x="4275" y="2655"/>
                    <a:pt x="4417" y="2513"/>
                  </a:cubicBezTo>
                  <a:cubicBezTo>
                    <a:pt x="4458" y="2519"/>
                    <a:pt x="4498" y="2522"/>
                    <a:pt x="4537" y="2522"/>
                  </a:cubicBezTo>
                  <a:cubicBezTo>
                    <a:pt x="4605" y="2522"/>
                    <a:pt x="4671" y="2512"/>
                    <a:pt x="4743" y="2485"/>
                  </a:cubicBezTo>
                  <a:cubicBezTo>
                    <a:pt x="4843" y="2457"/>
                    <a:pt x="4914" y="2371"/>
                    <a:pt x="5027" y="2329"/>
                  </a:cubicBezTo>
                  <a:cubicBezTo>
                    <a:pt x="5098" y="2300"/>
                    <a:pt x="5169" y="2272"/>
                    <a:pt x="5240" y="2244"/>
                  </a:cubicBezTo>
                  <a:cubicBezTo>
                    <a:pt x="5524" y="2102"/>
                    <a:pt x="5666" y="1818"/>
                    <a:pt x="5623" y="1520"/>
                  </a:cubicBezTo>
                  <a:cubicBezTo>
                    <a:pt x="5737" y="1463"/>
                    <a:pt x="5836" y="1406"/>
                    <a:pt x="5922" y="1335"/>
                  </a:cubicBezTo>
                  <a:cubicBezTo>
                    <a:pt x="6021" y="1264"/>
                    <a:pt x="6092" y="1165"/>
                    <a:pt x="6049" y="1065"/>
                  </a:cubicBezTo>
                  <a:cubicBezTo>
                    <a:pt x="6041" y="1049"/>
                    <a:pt x="6023" y="1042"/>
                    <a:pt x="6007" y="1042"/>
                  </a:cubicBezTo>
                  <a:cubicBezTo>
                    <a:pt x="5995" y="1042"/>
                    <a:pt x="5984" y="1045"/>
                    <a:pt x="5978" y="1051"/>
                  </a:cubicBezTo>
                  <a:lnTo>
                    <a:pt x="5950" y="1051"/>
                  </a:lnTo>
                  <a:cubicBezTo>
                    <a:pt x="5780" y="1136"/>
                    <a:pt x="5623" y="1207"/>
                    <a:pt x="5453" y="1250"/>
                  </a:cubicBezTo>
                  <a:cubicBezTo>
                    <a:pt x="5325" y="1278"/>
                    <a:pt x="5197" y="1307"/>
                    <a:pt x="5070" y="1349"/>
                  </a:cubicBezTo>
                  <a:cubicBezTo>
                    <a:pt x="4828" y="1463"/>
                    <a:pt x="4615" y="1633"/>
                    <a:pt x="4388" y="1803"/>
                  </a:cubicBezTo>
                  <a:cubicBezTo>
                    <a:pt x="3849" y="2173"/>
                    <a:pt x="2443" y="3025"/>
                    <a:pt x="2443" y="3025"/>
                  </a:cubicBezTo>
                  <a:cubicBezTo>
                    <a:pt x="2443" y="3025"/>
                    <a:pt x="1350" y="611"/>
                    <a:pt x="1009" y="313"/>
                  </a:cubicBezTo>
                  <a:cubicBezTo>
                    <a:pt x="839" y="142"/>
                    <a:pt x="711" y="57"/>
                    <a:pt x="59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221;p62"/>
            <p:cNvSpPr/>
            <p:nvPr/>
          </p:nvSpPr>
          <p:spPr>
            <a:xfrm>
              <a:off x="300225" y="3018225"/>
              <a:ext cx="80950" cy="93575"/>
            </a:xfrm>
            <a:custGeom>
              <a:avLst/>
              <a:gdLst/>
              <a:ahLst/>
              <a:cxnLst/>
              <a:rect l="l" t="t" r="r" b="b"/>
              <a:pathLst>
                <a:path w="3238" h="3743" extrusionOk="0">
                  <a:moveTo>
                    <a:pt x="2457" y="1"/>
                  </a:moveTo>
                  <a:cubicBezTo>
                    <a:pt x="2428" y="157"/>
                    <a:pt x="2258" y="398"/>
                    <a:pt x="2116" y="441"/>
                  </a:cubicBezTo>
                  <a:cubicBezTo>
                    <a:pt x="2102" y="342"/>
                    <a:pt x="2031" y="214"/>
                    <a:pt x="1974" y="129"/>
                  </a:cubicBezTo>
                  <a:cubicBezTo>
                    <a:pt x="1875" y="498"/>
                    <a:pt x="1378" y="611"/>
                    <a:pt x="1080" y="753"/>
                  </a:cubicBezTo>
                  <a:cubicBezTo>
                    <a:pt x="796" y="895"/>
                    <a:pt x="497" y="995"/>
                    <a:pt x="299" y="1279"/>
                  </a:cubicBezTo>
                  <a:cubicBezTo>
                    <a:pt x="228" y="1406"/>
                    <a:pt x="157" y="1548"/>
                    <a:pt x="128" y="1690"/>
                  </a:cubicBezTo>
                  <a:cubicBezTo>
                    <a:pt x="71" y="1861"/>
                    <a:pt x="15" y="2074"/>
                    <a:pt x="15" y="2272"/>
                  </a:cubicBezTo>
                  <a:cubicBezTo>
                    <a:pt x="0" y="2684"/>
                    <a:pt x="71" y="3110"/>
                    <a:pt x="370" y="3423"/>
                  </a:cubicBezTo>
                  <a:cubicBezTo>
                    <a:pt x="573" y="3655"/>
                    <a:pt x="883" y="3742"/>
                    <a:pt x="1191" y="3742"/>
                  </a:cubicBezTo>
                  <a:cubicBezTo>
                    <a:pt x="1333" y="3742"/>
                    <a:pt x="1475" y="3724"/>
                    <a:pt x="1605" y="3692"/>
                  </a:cubicBezTo>
                  <a:cubicBezTo>
                    <a:pt x="1605" y="3621"/>
                    <a:pt x="1576" y="3536"/>
                    <a:pt x="1562" y="3479"/>
                  </a:cubicBezTo>
                  <a:cubicBezTo>
                    <a:pt x="1548" y="3394"/>
                    <a:pt x="1548" y="3281"/>
                    <a:pt x="1505" y="3195"/>
                  </a:cubicBezTo>
                  <a:cubicBezTo>
                    <a:pt x="1455" y="3208"/>
                    <a:pt x="1401" y="3215"/>
                    <a:pt x="1348" y="3215"/>
                  </a:cubicBezTo>
                  <a:cubicBezTo>
                    <a:pt x="1160" y="3215"/>
                    <a:pt x="980" y="3129"/>
                    <a:pt x="980" y="2897"/>
                  </a:cubicBezTo>
                  <a:cubicBezTo>
                    <a:pt x="980" y="2755"/>
                    <a:pt x="994" y="2542"/>
                    <a:pt x="1165" y="2542"/>
                  </a:cubicBezTo>
                  <a:cubicBezTo>
                    <a:pt x="1188" y="2538"/>
                    <a:pt x="1212" y="2536"/>
                    <a:pt x="1236" y="2536"/>
                  </a:cubicBezTo>
                  <a:cubicBezTo>
                    <a:pt x="1377" y="2536"/>
                    <a:pt x="1532" y="2604"/>
                    <a:pt x="1605" y="2713"/>
                  </a:cubicBezTo>
                  <a:cubicBezTo>
                    <a:pt x="1548" y="2571"/>
                    <a:pt x="1449" y="2429"/>
                    <a:pt x="1392" y="2301"/>
                  </a:cubicBezTo>
                  <a:cubicBezTo>
                    <a:pt x="1633" y="2059"/>
                    <a:pt x="1818" y="1733"/>
                    <a:pt x="2059" y="1477"/>
                  </a:cubicBezTo>
                  <a:lnTo>
                    <a:pt x="2059" y="1477"/>
                  </a:lnTo>
                  <a:cubicBezTo>
                    <a:pt x="2045" y="1591"/>
                    <a:pt x="1931" y="1761"/>
                    <a:pt x="1931" y="1875"/>
                  </a:cubicBezTo>
                  <a:cubicBezTo>
                    <a:pt x="2102" y="1832"/>
                    <a:pt x="2286" y="1719"/>
                    <a:pt x="2428" y="1577"/>
                  </a:cubicBezTo>
                  <a:cubicBezTo>
                    <a:pt x="2466" y="1589"/>
                    <a:pt x="2507" y="1595"/>
                    <a:pt x="2550" y="1595"/>
                  </a:cubicBezTo>
                  <a:cubicBezTo>
                    <a:pt x="2703" y="1595"/>
                    <a:pt x="2876" y="1523"/>
                    <a:pt x="2954" y="1435"/>
                  </a:cubicBezTo>
                  <a:cubicBezTo>
                    <a:pt x="3238" y="1108"/>
                    <a:pt x="3096" y="682"/>
                    <a:pt x="2954" y="327"/>
                  </a:cubicBezTo>
                  <a:cubicBezTo>
                    <a:pt x="2897" y="427"/>
                    <a:pt x="2840" y="540"/>
                    <a:pt x="2698" y="555"/>
                  </a:cubicBezTo>
                  <a:cubicBezTo>
                    <a:pt x="2684" y="342"/>
                    <a:pt x="2556" y="200"/>
                    <a:pt x="2457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/>
              <a:t>Zanimljivosti o broju Pi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2"/>
          </p:nvPr>
        </p:nvSpPr>
        <p:spPr>
          <a:xfrm flipH="1">
            <a:off x="539553" y="3291830"/>
            <a:ext cx="144016" cy="864096"/>
          </a:xfrm>
        </p:spPr>
        <p:txBody>
          <a:bodyPr/>
          <a:lstStyle/>
          <a:p>
            <a:endParaRPr lang="sr-Latn-RS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275856" y="3410849"/>
            <a:ext cx="2448272" cy="978300"/>
          </a:xfrm>
        </p:spPr>
        <p:txBody>
          <a:bodyPr/>
          <a:lstStyle/>
          <a:p>
            <a:r>
              <a:rPr lang="de-DE" sz="1800" dirty="0"/>
              <a:t>Albert </a:t>
            </a:r>
            <a:r>
              <a:rPr lang="de-DE" sz="1800" dirty="0" err="1"/>
              <a:t>Ajnštajn</a:t>
            </a:r>
            <a:r>
              <a:rPr lang="de-DE" sz="1800" dirty="0"/>
              <a:t> je </a:t>
            </a:r>
            <a:r>
              <a:rPr lang="de-DE" sz="1800" dirty="0" err="1"/>
              <a:t>rođen</a:t>
            </a:r>
            <a:r>
              <a:rPr lang="de-DE" sz="1800" dirty="0"/>
              <a:t> 14.3.</a:t>
            </a:r>
            <a:endParaRPr lang="sr-Latn-RS" sz="1800" dirty="0"/>
          </a:p>
        </p:txBody>
      </p:sp>
      <p:sp>
        <p:nvSpPr>
          <p:cNvPr id="5" name="Title 4"/>
          <p:cNvSpPr>
            <a:spLocks noGrp="1"/>
          </p:cNvSpPr>
          <p:nvPr>
            <p:ph type="title" idx="3"/>
          </p:nvPr>
        </p:nvSpPr>
        <p:spPr>
          <a:xfrm flipH="1">
            <a:off x="9684567" y="5524078"/>
            <a:ext cx="72009" cy="288032"/>
          </a:xfrm>
        </p:spPr>
        <p:txBody>
          <a:bodyPr/>
          <a:lstStyle/>
          <a:p>
            <a:endParaRPr lang="sr-Latn-RS" b="0"/>
          </a:p>
        </p:txBody>
      </p:sp>
      <p:sp>
        <p:nvSpPr>
          <p:cNvPr id="6" name="Subtitle 5"/>
          <p:cNvSpPr>
            <a:spLocks noGrp="1"/>
          </p:cNvSpPr>
          <p:nvPr>
            <p:ph type="subTitle" idx="4"/>
          </p:nvPr>
        </p:nvSpPr>
        <p:spPr>
          <a:xfrm>
            <a:off x="8748463" y="5641803"/>
            <a:ext cx="648072" cy="98298"/>
          </a:xfrm>
        </p:spPr>
        <p:txBody>
          <a:bodyPr/>
          <a:lstStyle/>
          <a:p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 idx="5"/>
          </p:nvPr>
        </p:nvSpPr>
        <p:spPr>
          <a:xfrm flipH="1">
            <a:off x="611560" y="1203598"/>
            <a:ext cx="288032" cy="98298"/>
          </a:xfrm>
        </p:spPr>
        <p:txBody>
          <a:bodyPr/>
          <a:lstStyle/>
          <a:p>
            <a:endParaRPr lang="sr-Latn-RS"/>
          </a:p>
        </p:txBody>
      </p:sp>
      <p:sp>
        <p:nvSpPr>
          <p:cNvPr id="8" name="Subtitle 7"/>
          <p:cNvSpPr>
            <a:spLocks noGrp="1"/>
          </p:cNvSpPr>
          <p:nvPr>
            <p:ph type="subTitle" idx="6"/>
          </p:nvPr>
        </p:nvSpPr>
        <p:spPr>
          <a:xfrm>
            <a:off x="1403649" y="1203599"/>
            <a:ext cx="2160239" cy="2232247"/>
          </a:xfrm>
        </p:spPr>
        <p:txBody>
          <a:bodyPr/>
          <a:lstStyle/>
          <a:p>
            <a:r>
              <a:rPr lang="sr-Latn-RS" sz="1800" dirty="0"/>
              <a:t>U prvih 100 000 decimala broja pi, </a:t>
            </a:r>
            <a:r>
              <a:rPr lang="sr-Latn-RS" sz="1800" dirty="0" smtClean="0"/>
              <a:t>na</a:t>
            </a:r>
            <a:r>
              <a:rPr lang="en-US" sz="1800" dirty="0" smtClean="0"/>
              <a:t>j</a:t>
            </a:r>
            <a:r>
              <a:rPr lang="sr-Latn-RS" sz="1800" dirty="0" smtClean="0"/>
              <a:t>češće </a:t>
            </a:r>
            <a:r>
              <a:rPr lang="sr-Latn-RS" sz="1800" dirty="0"/>
              <a:t>se ponavlja broj 1.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 idx="7"/>
          </p:nvPr>
        </p:nvSpPr>
        <p:spPr>
          <a:xfrm flipV="1">
            <a:off x="9614515" y="-408374"/>
            <a:ext cx="70052" cy="99803"/>
          </a:xfrm>
        </p:spPr>
        <p:txBody>
          <a:bodyPr/>
          <a:lstStyle/>
          <a:p>
            <a:endParaRPr lang="sr-Latn-RS"/>
          </a:p>
        </p:txBody>
      </p:sp>
      <p:sp>
        <p:nvSpPr>
          <p:cNvPr id="10" name="Subtitle 9"/>
          <p:cNvSpPr>
            <a:spLocks noGrp="1"/>
          </p:cNvSpPr>
          <p:nvPr>
            <p:ph type="subTitle" idx="8"/>
          </p:nvPr>
        </p:nvSpPr>
        <p:spPr>
          <a:xfrm>
            <a:off x="5076057" y="1059583"/>
            <a:ext cx="2016223" cy="1872207"/>
          </a:xfrm>
        </p:spPr>
        <p:txBody>
          <a:bodyPr/>
          <a:lstStyle/>
          <a:p>
            <a:r>
              <a:rPr lang="vi-VN" sz="1800" dirty="0"/>
              <a:t>Među decimalama broja pi </a:t>
            </a:r>
            <a:r>
              <a:rPr lang="vi-VN" sz="1800" dirty="0" smtClean="0"/>
              <a:t>svako </a:t>
            </a:r>
            <a:r>
              <a:rPr lang="vi-VN" sz="1800" dirty="0"/>
              <a:t>može pronaći svoj datum rođenja.</a:t>
            </a:r>
            <a:endParaRPr lang="sr-Latn-RS" sz="1800" dirty="0"/>
          </a:p>
        </p:txBody>
      </p:sp>
      <p:grpSp>
        <p:nvGrpSpPr>
          <p:cNvPr id="11" name="Google Shape;646;p46"/>
          <p:cNvGrpSpPr/>
          <p:nvPr/>
        </p:nvGrpSpPr>
        <p:grpSpPr>
          <a:xfrm>
            <a:off x="3779912" y="1333534"/>
            <a:ext cx="1328167" cy="1708488"/>
            <a:chOff x="2353354" y="894425"/>
            <a:chExt cx="1328167" cy="1708488"/>
          </a:xfrm>
        </p:grpSpPr>
        <p:sp>
          <p:nvSpPr>
            <p:cNvPr id="12" name="Google Shape;647;p46"/>
            <p:cNvSpPr/>
            <p:nvPr/>
          </p:nvSpPr>
          <p:spPr>
            <a:xfrm>
              <a:off x="3168814" y="2152850"/>
              <a:ext cx="8222" cy="1713"/>
            </a:xfrm>
            <a:custGeom>
              <a:avLst/>
              <a:gdLst/>
              <a:ahLst/>
              <a:cxnLst/>
              <a:rect l="l" t="t" r="r" b="b"/>
              <a:pathLst>
                <a:path w="72" h="15" extrusionOk="0">
                  <a:moveTo>
                    <a:pt x="72" y="0"/>
                  </a:moveTo>
                  <a:cubicBezTo>
                    <a:pt x="57" y="0"/>
                    <a:pt x="29" y="0"/>
                    <a:pt x="1" y="14"/>
                  </a:cubicBezTo>
                  <a:cubicBezTo>
                    <a:pt x="29" y="0"/>
                    <a:pt x="57" y="0"/>
                    <a:pt x="72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48;p46"/>
            <p:cNvSpPr/>
            <p:nvPr/>
          </p:nvSpPr>
          <p:spPr>
            <a:xfrm>
              <a:off x="3152599" y="2157646"/>
              <a:ext cx="6623" cy="1713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58" y="1"/>
                  </a:moveTo>
                  <a:cubicBezTo>
                    <a:pt x="29" y="1"/>
                    <a:pt x="15" y="15"/>
                    <a:pt x="1" y="15"/>
                  </a:cubicBezTo>
                  <a:cubicBezTo>
                    <a:pt x="15" y="15"/>
                    <a:pt x="29" y="15"/>
                    <a:pt x="58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649;p46"/>
            <p:cNvSpPr/>
            <p:nvPr/>
          </p:nvSpPr>
          <p:spPr>
            <a:xfrm>
              <a:off x="2940198" y="2483558"/>
              <a:ext cx="114" cy="19527"/>
            </a:xfrm>
            <a:custGeom>
              <a:avLst/>
              <a:gdLst/>
              <a:ahLst/>
              <a:cxnLst/>
              <a:rect l="l" t="t" r="r" b="b"/>
              <a:pathLst>
                <a:path w="1" h="171" extrusionOk="0">
                  <a:moveTo>
                    <a:pt x="1" y="1"/>
                  </a:moveTo>
                  <a:lnTo>
                    <a:pt x="1" y="171"/>
                  </a:ln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650;p46"/>
            <p:cNvSpPr/>
            <p:nvPr/>
          </p:nvSpPr>
          <p:spPr>
            <a:xfrm>
              <a:off x="3186629" y="2151137"/>
              <a:ext cx="6623" cy="114"/>
            </a:xfrm>
            <a:custGeom>
              <a:avLst/>
              <a:gdLst/>
              <a:ahLst/>
              <a:cxnLst/>
              <a:rect l="l" t="t" r="r" b="b"/>
              <a:pathLst>
                <a:path w="58" h="1" extrusionOk="0">
                  <a:moveTo>
                    <a:pt x="58" y="1"/>
                  </a:moveTo>
                  <a:lnTo>
                    <a:pt x="1" y="1"/>
                  </a:ln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651;p46"/>
            <p:cNvSpPr/>
            <p:nvPr/>
          </p:nvSpPr>
          <p:spPr>
            <a:xfrm>
              <a:off x="3134784" y="2165754"/>
              <a:ext cx="5025" cy="1713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43" y="1"/>
                  </a:moveTo>
                  <a:cubicBezTo>
                    <a:pt x="29" y="1"/>
                    <a:pt x="15" y="15"/>
                    <a:pt x="1" y="15"/>
                  </a:cubicBezTo>
                  <a:cubicBezTo>
                    <a:pt x="15" y="1"/>
                    <a:pt x="29" y="1"/>
                    <a:pt x="43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52;p46"/>
            <p:cNvSpPr/>
            <p:nvPr/>
          </p:nvSpPr>
          <p:spPr>
            <a:xfrm>
              <a:off x="3217461" y="2152850"/>
              <a:ext cx="6623" cy="1713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57" y="14"/>
                  </a:moveTo>
                  <a:cubicBezTo>
                    <a:pt x="29" y="14"/>
                    <a:pt x="15" y="0"/>
                    <a:pt x="1" y="0"/>
                  </a:cubicBezTo>
                  <a:cubicBezTo>
                    <a:pt x="15" y="0"/>
                    <a:pt x="29" y="14"/>
                    <a:pt x="57" y="14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53;p46"/>
            <p:cNvSpPr/>
            <p:nvPr/>
          </p:nvSpPr>
          <p:spPr>
            <a:xfrm>
              <a:off x="3202844" y="2151137"/>
              <a:ext cx="6623" cy="1827"/>
            </a:xfrm>
            <a:custGeom>
              <a:avLst/>
              <a:gdLst/>
              <a:ahLst/>
              <a:cxnLst/>
              <a:rect l="l" t="t" r="r" b="b"/>
              <a:pathLst>
                <a:path w="58" h="16" extrusionOk="0">
                  <a:moveTo>
                    <a:pt x="58" y="15"/>
                  </a:moveTo>
                  <a:lnTo>
                    <a:pt x="1" y="15"/>
                  </a:lnTo>
                  <a:cubicBezTo>
                    <a:pt x="1" y="1"/>
                    <a:pt x="43" y="15"/>
                    <a:pt x="58" y="15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54;p46"/>
            <p:cNvSpPr/>
            <p:nvPr/>
          </p:nvSpPr>
          <p:spPr>
            <a:xfrm>
              <a:off x="3228880" y="2159245"/>
              <a:ext cx="6509" cy="1827"/>
            </a:xfrm>
            <a:custGeom>
              <a:avLst/>
              <a:gdLst/>
              <a:ahLst/>
              <a:cxnLst/>
              <a:rect l="l" t="t" r="r" b="b"/>
              <a:pathLst>
                <a:path w="57" h="16" extrusionOk="0">
                  <a:moveTo>
                    <a:pt x="57" y="15"/>
                  </a:moveTo>
                  <a:cubicBezTo>
                    <a:pt x="43" y="15"/>
                    <a:pt x="28" y="1"/>
                    <a:pt x="0" y="1"/>
                  </a:cubicBezTo>
                  <a:cubicBezTo>
                    <a:pt x="14" y="1"/>
                    <a:pt x="43" y="1"/>
                    <a:pt x="57" y="15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55;p46"/>
            <p:cNvSpPr/>
            <p:nvPr/>
          </p:nvSpPr>
          <p:spPr>
            <a:xfrm>
              <a:off x="2941796" y="2509480"/>
              <a:ext cx="1827" cy="13132"/>
            </a:xfrm>
            <a:custGeom>
              <a:avLst/>
              <a:gdLst/>
              <a:ahLst/>
              <a:cxnLst/>
              <a:rect l="l" t="t" r="r" b="b"/>
              <a:pathLst>
                <a:path w="16" h="115" extrusionOk="0">
                  <a:moveTo>
                    <a:pt x="1" y="1"/>
                  </a:moveTo>
                  <a:cubicBezTo>
                    <a:pt x="1" y="43"/>
                    <a:pt x="1" y="72"/>
                    <a:pt x="15" y="114"/>
                  </a:cubicBezTo>
                  <a:cubicBezTo>
                    <a:pt x="1" y="72"/>
                    <a:pt x="1" y="43"/>
                    <a:pt x="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56;p46"/>
            <p:cNvSpPr/>
            <p:nvPr/>
          </p:nvSpPr>
          <p:spPr>
            <a:xfrm>
              <a:off x="2945108" y="2527294"/>
              <a:ext cx="1713" cy="11534"/>
            </a:xfrm>
            <a:custGeom>
              <a:avLst/>
              <a:gdLst/>
              <a:ahLst/>
              <a:cxnLst/>
              <a:rect l="l" t="t" r="r" b="b"/>
              <a:pathLst>
                <a:path w="15" h="101" extrusionOk="0">
                  <a:moveTo>
                    <a:pt x="0" y="1"/>
                  </a:moveTo>
                  <a:cubicBezTo>
                    <a:pt x="0" y="44"/>
                    <a:pt x="15" y="58"/>
                    <a:pt x="15" y="100"/>
                  </a:cubicBezTo>
                  <a:cubicBezTo>
                    <a:pt x="0" y="72"/>
                    <a:pt x="0" y="44"/>
                    <a:pt x="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657;p46"/>
            <p:cNvSpPr/>
            <p:nvPr/>
          </p:nvSpPr>
          <p:spPr>
            <a:xfrm>
              <a:off x="2974228" y="2582450"/>
              <a:ext cx="6623" cy="6623"/>
            </a:xfrm>
            <a:custGeom>
              <a:avLst/>
              <a:gdLst/>
              <a:ahLst/>
              <a:cxnLst/>
              <a:rect l="l" t="t" r="r" b="b"/>
              <a:pathLst>
                <a:path w="58" h="58" extrusionOk="0">
                  <a:moveTo>
                    <a:pt x="1" y="1"/>
                  </a:moveTo>
                  <a:lnTo>
                    <a:pt x="58" y="57"/>
                  </a:ln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658;p46"/>
            <p:cNvSpPr/>
            <p:nvPr/>
          </p:nvSpPr>
          <p:spPr>
            <a:xfrm>
              <a:off x="2966120" y="2572744"/>
              <a:ext cx="3426" cy="6623"/>
            </a:xfrm>
            <a:custGeom>
              <a:avLst/>
              <a:gdLst/>
              <a:ahLst/>
              <a:cxnLst/>
              <a:rect l="l" t="t" r="r" b="b"/>
              <a:pathLst>
                <a:path w="30" h="58" extrusionOk="0">
                  <a:moveTo>
                    <a:pt x="1" y="0"/>
                  </a:moveTo>
                  <a:cubicBezTo>
                    <a:pt x="15" y="15"/>
                    <a:pt x="29" y="29"/>
                    <a:pt x="29" y="57"/>
                  </a:cubicBezTo>
                  <a:cubicBezTo>
                    <a:pt x="15" y="29"/>
                    <a:pt x="1" y="15"/>
                    <a:pt x="1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659;p46"/>
            <p:cNvSpPr/>
            <p:nvPr/>
          </p:nvSpPr>
          <p:spPr>
            <a:xfrm>
              <a:off x="2958012" y="2559726"/>
              <a:ext cx="3426" cy="8222"/>
            </a:xfrm>
            <a:custGeom>
              <a:avLst/>
              <a:gdLst/>
              <a:ahLst/>
              <a:cxnLst/>
              <a:rect l="l" t="t" r="r" b="b"/>
              <a:pathLst>
                <a:path w="30" h="72" extrusionOk="0">
                  <a:moveTo>
                    <a:pt x="1" y="1"/>
                  </a:moveTo>
                  <a:cubicBezTo>
                    <a:pt x="15" y="29"/>
                    <a:pt x="15" y="58"/>
                    <a:pt x="29" y="72"/>
                  </a:cubicBezTo>
                  <a:cubicBezTo>
                    <a:pt x="15" y="43"/>
                    <a:pt x="1" y="29"/>
                    <a:pt x="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660;p46"/>
            <p:cNvSpPr/>
            <p:nvPr/>
          </p:nvSpPr>
          <p:spPr>
            <a:xfrm>
              <a:off x="2949904" y="2546822"/>
              <a:ext cx="3426" cy="6623"/>
            </a:xfrm>
            <a:custGeom>
              <a:avLst/>
              <a:gdLst/>
              <a:ahLst/>
              <a:cxnLst/>
              <a:rect l="l" t="t" r="r" b="b"/>
              <a:pathLst>
                <a:path w="30" h="58" extrusionOk="0">
                  <a:moveTo>
                    <a:pt x="1" y="0"/>
                  </a:moveTo>
                  <a:cubicBezTo>
                    <a:pt x="15" y="15"/>
                    <a:pt x="15" y="43"/>
                    <a:pt x="29" y="57"/>
                  </a:cubicBezTo>
                  <a:cubicBezTo>
                    <a:pt x="15" y="29"/>
                    <a:pt x="15" y="15"/>
                    <a:pt x="1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661;p46"/>
            <p:cNvSpPr/>
            <p:nvPr/>
          </p:nvSpPr>
          <p:spPr>
            <a:xfrm>
              <a:off x="2752120" y="2045850"/>
              <a:ext cx="491381" cy="549735"/>
            </a:xfrm>
            <a:custGeom>
              <a:avLst/>
              <a:gdLst/>
              <a:ahLst/>
              <a:cxnLst/>
              <a:rect l="l" t="t" r="r" b="b"/>
              <a:pathLst>
                <a:path w="4303" h="4814" extrusionOk="0">
                  <a:moveTo>
                    <a:pt x="4275" y="1006"/>
                  </a:moveTo>
                  <a:lnTo>
                    <a:pt x="4303" y="1022"/>
                  </a:lnTo>
                  <a:cubicBezTo>
                    <a:pt x="4294" y="1014"/>
                    <a:pt x="4286" y="1011"/>
                    <a:pt x="4275" y="1006"/>
                  </a:cubicBezTo>
                  <a:close/>
                  <a:moveTo>
                    <a:pt x="2400" y="0"/>
                  </a:moveTo>
                  <a:lnTo>
                    <a:pt x="711" y="951"/>
                  </a:lnTo>
                  <a:cubicBezTo>
                    <a:pt x="285" y="1519"/>
                    <a:pt x="1" y="2229"/>
                    <a:pt x="1" y="2868"/>
                  </a:cubicBezTo>
                  <a:cubicBezTo>
                    <a:pt x="1" y="3351"/>
                    <a:pt x="185" y="3706"/>
                    <a:pt x="469" y="3862"/>
                  </a:cubicBezTo>
                  <a:lnTo>
                    <a:pt x="2102" y="4813"/>
                  </a:lnTo>
                  <a:cubicBezTo>
                    <a:pt x="2088" y="4785"/>
                    <a:pt x="2060" y="4785"/>
                    <a:pt x="2045" y="4771"/>
                  </a:cubicBezTo>
                  <a:cubicBezTo>
                    <a:pt x="2031" y="4756"/>
                    <a:pt x="2017" y="4756"/>
                    <a:pt x="1989" y="4742"/>
                  </a:cubicBezTo>
                  <a:lnTo>
                    <a:pt x="1946" y="4685"/>
                  </a:lnTo>
                  <a:cubicBezTo>
                    <a:pt x="1946" y="4671"/>
                    <a:pt x="1918" y="4671"/>
                    <a:pt x="1903" y="4643"/>
                  </a:cubicBezTo>
                  <a:cubicBezTo>
                    <a:pt x="1903" y="4629"/>
                    <a:pt x="1889" y="4614"/>
                    <a:pt x="1875" y="4600"/>
                  </a:cubicBezTo>
                  <a:cubicBezTo>
                    <a:pt x="1847" y="4572"/>
                    <a:pt x="1847" y="4558"/>
                    <a:pt x="1832" y="4543"/>
                  </a:cubicBezTo>
                  <a:cubicBezTo>
                    <a:pt x="1818" y="4529"/>
                    <a:pt x="1818" y="4487"/>
                    <a:pt x="1804" y="4472"/>
                  </a:cubicBezTo>
                  <a:cubicBezTo>
                    <a:pt x="1776" y="4458"/>
                    <a:pt x="1761" y="4430"/>
                    <a:pt x="1761" y="4416"/>
                  </a:cubicBezTo>
                  <a:cubicBezTo>
                    <a:pt x="1747" y="4402"/>
                    <a:pt x="1747" y="4359"/>
                    <a:pt x="1733" y="4345"/>
                  </a:cubicBezTo>
                  <a:cubicBezTo>
                    <a:pt x="1733" y="4331"/>
                    <a:pt x="1705" y="4316"/>
                    <a:pt x="1705" y="4288"/>
                  </a:cubicBezTo>
                  <a:cubicBezTo>
                    <a:pt x="1705" y="4260"/>
                    <a:pt x="1690" y="4245"/>
                    <a:pt x="1690" y="4203"/>
                  </a:cubicBezTo>
                  <a:cubicBezTo>
                    <a:pt x="1690" y="4189"/>
                    <a:pt x="1676" y="4174"/>
                    <a:pt x="1676" y="4146"/>
                  </a:cubicBezTo>
                  <a:cubicBezTo>
                    <a:pt x="1662" y="4118"/>
                    <a:pt x="1662" y="4075"/>
                    <a:pt x="1662" y="4047"/>
                  </a:cubicBezTo>
                  <a:lnTo>
                    <a:pt x="1662" y="3990"/>
                  </a:lnTo>
                  <a:lnTo>
                    <a:pt x="1662" y="3819"/>
                  </a:lnTo>
                  <a:cubicBezTo>
                    <a:pt x="1634" y="2840"/>
                    <a:pt x="2343" y="1633"/>
                    <a:pt x="3195" y="1136"/>
                  </a:cubicBezTo>
                  <a:cubicBezTo>
                    <a:pt x="3252" y="1093"/>
                    <a:pt x="3309" y="1065"/>
                    <a:pt x="3366" y="1051"/>
                  </a:cubicBezTo>
                  <a:cubicBezTo>
                    <a:pt x="3380" y="1051"/>
                    <a:pt x="3394" y="1022"/>
                    <a:pt x="3408" y="1022"/>
                  </a:cubicBezTo>
                  <a:cubicBezTo>
                    <a:pt x="3451" y="1022"/>
                    <a:pt x="3479" y="1008"/>
                    <a:pt x="3522" y="994"/>
                  </a:cubicBezTo>
                  <a:cubicBezTo>
                    <a:pt x="3536" y="994"/>
                    <a:pt x="3550" y="980"/>
                    <a:pt x="3579" y="980"/>
                  </a:cubicBezTo>
                  <a:cubicBezTo>
                    <a:pt x="3607" y="980"/>
                    <a:pt x="3621" y="951"/>
                    <a:pt x="3664" y="951"/>
                  </a:cubicBezTo>
                  <a:cubicBezTo>
                    <a:pt x="3692" y="937"/>
                    <a:pt x="3721" y="937"/>
                    <a:pt x="3735" y="937"/>
                  </a:cubicBezTo>
                  <a:cubicBezTo>
                    <a:pt x="3763" y="923"/>
                    <a:pt x="3806" y="923"/>
                    <a:pt x="3820" y="923"/>
                  </a:cubicBezTo>
                  <a:lnTo>
                    <a:pt x="4005" y="923"/>
                  </a:lnTo>
                  <a:cubicBezTo>
                    <a:pt x="4019" y="937"/>
                    <a:pt x="4047" y="937"/>
                    <a:pt x="4076" y="937"/>
                  </a:cubicBezTo>
                  <a:cubicBezTo>
                    <a:pt x="4090" y="937"/>
                    <a:pt x="4104" y="951"/>
                    <a:pt x="4118" y="951"/>
                  </a:cubicBezTo>
                  <a:cubicBezTo>
                    <a:pt x="4161" y="951"/>
                    <a:pt x="4175" y="980"/>
                    <a:pt x="4189" y="980"/>
                  </a:cubicBezTo>
                  <a:cubicBezTo>
                    <a:pt x="4218" y="980"/>
                    <a:pt x="4232" y="994"/>
                    <a:pt x="4246" y="994"/>
                  </a:cubicBezTo>
                  <a:cubicBezTo>
                    <a:pt x="4258" y="1000"/>
                    <a:pt x="4267" y="1003"/>
                    <a:pt x="4275" y="1006"/>
                  </a:cubicBezTo>
                  <a:lnTo>
                    <a:pt x="4275" y="1006"/>
                  </a:lnTo>
                  <a:lnTo>
                    <a:pt x="2670" y="85"/>
                  </a:lnTo>
                  <a:cubicBezTo>
                    <a:pt x="2599" y="57"/>
                    <a:pt x="2514" y="14"/>
                    <a:pt x="2400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662;p46"/>
            <p:cNvSpPr/>
            <p:nvPr/>
          </p:nvSpPr>
          <p:spPr>
            <a:xfrm>
              <a:off x="2933883" y="2147275"/>
              <a:ext cx="355261" cy="455638"/>
            </a:xfrm>
            <a:custGeom>
              <a:avLst/>
              <a:gdLst/>
              <a:ahLst/>
              <a:cxnLst/>
              <a:rect l="l" t="t" r="r" b="b"/>
              <a:pathLst>
                <a:path w="3111" h="3990" extrusionOk="0">
                  <a:moveTo>
                    <a:pt x="2159" y="0"/>
                  </a:moveTo>
                  <a:cubicBezTo>
                    <a:pt x="2131" y="0"/>
                    <a:pt x="2116" y="14"/>
                    <a:pt x="2074" y="14"/>
                  </a:cubicBezTo>
                  <a:cubicBezTo>
                    <a:pt x="2045" y="29"/>
                    <a:pt x="2017" y="29"/>
                    <a:pt x="2003" y="29"/>
                  </a:cubicBezTo>
                  <a:cubicBezTo>
                    <a:pt x="1975" y="29"/>
                    <a:pt x="1946" y="29"/>
                    <a:pt x="1918" y="57"/>
                  </a:cubicBezTo>
                  <a:cubicBezTo>
                    <a:pt x="1904" y="57"/>
                    <a:pt x="1875" y="71"/>
                    <a:pt x="1861" y="71"/>
                  </a:cubicBezTo>
                  <a:cubicBezTo>
                    <a:pt x="1833" y="71"/>
                    <a:pt x="1790" y="85"/>
                    <a:pt x="1762" y="100"/>
                  </a:cubicBezTo>
                  <a:cubicBezTo>
                    <a:pt x="1733" y="100"/>
                    <a:pt x="1719" y="128"/>
                    <a:pt x="1705" y="128"/>
                  </a:cubicBezTo>
                  <a:cubicBezTo>
                    <a:pt x="1648" y="156"/>
                    <a:pt x="1591" y="171"/>
                    <a:pt x="1549" y="213"/>
                  </a:cubicBezTo>
                  <a:cubicBezTo>
                    <a:pt x="697" y="710"/>
                    <a:pt x="1" y="1903"/>
                    <a:pt x="1" y="2897"/>
                  </a:cubicBezTo>
                  <a:lnTo>
                    <a:pt x="1" y="3067"/>
                  </a:lnTo>
                  <a:lnTo>
                    <a:pt x="1" y="3124"/>
                  </a:lnTo>
                  <a:cubicBezTo>
                    <a:pt x="1" y="3166"/>
                    <a:pt x="15" y="3195"/>
                    <a:pt x="15" y="3237"/>
                  </a:cubicBezTo>
                  <a:cubicBezTo>
                    <a:pt x="15" y="3252"/>
                    <a:pt x="29" y="3266"/>
                    <a:pt x="29" y="3280"/>
                  </a:cubicBezTo>
                  <a:cubicBezTo>
                    <a:pt x="29" y="3323"/>
                    <a:pt x="29" y="3337"/>
                    <a:pt x="44" y="3379"/>
                  </a:cubicBezTo>
                  <a:cubicBezTo>
                    <a:pt x="44" y="3394"/>
                    <a:pt x="72" y="3408"/>
                    <a:pt x="72" y="3422"/>
                  </a:cubicBezTo>
                  <a:cubicBezTo>
                    <a:pt x="86" y="3450"/>
                    <a:pt x="86" y="3479"/>
                    <a:pt x="100" y="3493"/>
                  </a:cubicBezTo>
                  <a:cubicBezTo>
                    <a:pt x="129" y="3521"/>
                    <a:pt x="129" y="3535"/>
                    <a:pt x="143" y="3550"/>
                  </a:cubicBezTo>
                  <a:cubicBezTo>
                    <a:pt x="157" y="3592"/>
                    <a:pt x="157" y="3606"/>
                    <a:pt x="171" y="3621"/>
                  </a:cubicBezTo>
                  <a:cubicBezTo>
                    <a:pt x="200" y="3635"/>
                    <a:pt x="200" y="3663"/>
                    <a:pt x="214" y="3677"/>
                  </a:cubicBezTo>
                  <a:cubicBezTo>
                    <a:pt x="214" y="3692"/>
                    <a:pt x="228" y="3706"/>
                    <a:pt x="242" y="3734"/>
                  </a:cubicBezTo>
                  <a:cubicBezTo>
                    <a:pt x="242" y="3748"/>
                    <a:pt x="271" y="3748"/>
                    <a:pt x="285" y="3763"/>
                  </a:cubicBezTo>
                  <a:cubicBezTo>
                    <a:pt x="299" y="3777"/>
                    <a:pt x="313" y="3805"/>
                    <a:pt x="356" y="3819"/>
                  </a:cubicBezTo>
                  <a:cubicBezTo>
                    <a:pt x="370" y="3834"/>
                    <a:pt x="384" y="3834"/>
                    <a:pt x="413" y="3848"/>
                  </a:cubicBezTo>
                  <a:cubicBezTo>
                    <a:pt x="544" y="3940"/>
                    <a:pt x="699" y="3989"/>
                    <a:pt x="875" y="3989"/>
                  </a:cubicBezTo>
                  <a:cubicBezTo>
                    <a:pt x="1079" y="3989"/>
                    <a:pt x="1311" y="3922"/>
                    <a:pt x="1563" y="3777"/>
                  </a:cubicBezTo>
                  <a:cubicBezTo>
                    <a:pt x="2415" y="3280"/>
                    <a:pt x="3110" y="2087"/>
                    <a:pt x="3110" y="1093"/>
                  </a:cubicBezTo>
                  <a:cubicBezTo>
                    <a:pt x="3110" y="625"/>
                    <a:pt x="2926" y="270"/>
                    <a:pt x="2642" y="100"/>
                  </a:cubicBezTo>
                  <a:cubicBezTo>
                    <a:pt x="2628" y="85"/>
                    <a:pt x="2613" y="85"/>
                    <a:pt x="2585" y="71"/>
                  </a:cubicBezTo>
                  <a:cubicBezTo>
                    <a:pt x="2571" y="71"/>
                    <a:pt x="2557" y="57"/>
                    <a:pt x="2542" y="57"/>
                  </a:cubicBezTo>
                  <a:cubicBezTo>
                    <a:pt x="2500" y="57"/>
                    <a:pt x="2486" y="29"/>
                    <a:pt x="2471" y="29"/>
                  </a:cubicBezTo>
                  <a:cubicBezTo>
                    <a:pt x="2443" y="29"/>
                    <a:pt x="2429" y="14"/>
                    <a:pt x="2415" y="14"/>
                  </a:cubicBezTo>
                  <a:cubicBezTo>
                    <a:pt x="2400" y="0"/>
                    <a:pt x="2358" y="0"/>
                    <a:pt x="2344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663;p46"/>
            <p:cNvSpPr/>
            <p:nvPr/>
          </p:nvSpPr>
          <p:spPr>
            <a:xfrm>
              <a:off x="2353354" y="1250712"/>
              <a:ext cx="1289033" cy="991441"/>
            </a:xfrm>
            <a:custGeom>
              <a:avLst/>
              <a:gdLst/>
              <a:ahLst/>
              <a:cxnLst/>
              <a:rect l="l" t="t" r="r" b="b"/>
              <a:pathLst>
                <a:path w="11288" h="8682" extrusionOk="0">
                  <a:moveTo>
                    <a:pt x="11267" y="1016"/>
                  </a:moveTo>
                  <a:lnTo>
                    <a:pt x="11288" y="1028"/>
                  </a:lnTo>
                  <a:cubicBezTo>
                    <a:pt x="11281" y="1022"/>
                    <a:pt x="11275" y="1018"/>
                    <a:pt x="11267" y="1016"/>
                  </a:cubicBezTo>
                  <a:close/>
                  <a:moveTo>
                    <a:pt x="9291" y="0"/>
                  </a:moveTo>
                  <a:cubicBezTo>
                    <a:pt x="9095" y="0"/>
                    <a:pt x="8871" y="64"/>
                    <a:pt x="8647" y="205"/>
                  </a:cubicBezTo>
                  <a:lnTo>
                    <a:pt x="1448" y="4351"/>
                  </a:lnTo>
                  <a:cubicBezTo>
                    <a:pt x="639" y="4791"/>
                    <a:pt x="0" y="5912"/>
                    <a:pt x="0" y="6821"/>
                  </a:cubicBezTo>
                  <a:cubicBezTo>
                    <a:pt x="14" y="7275"/>
                    <a:pt x="185" y="7602"/>
                    <a:pt x="426" y="7744"/>
                  </a:cubicBezTo>
                  <a:lnTo>
                    <a:pt x="2059" y="8681"/>
                  </a:lnTo>
                  <a:cubicBezTo>
                    <a:pt x="2045" y="8667"/>
                    <a:pt x="2030" y="8667"/>
                    <a:pt x="2002" y="8638"/>
                  </a:cubicBezTo>
                  <a:cubicBezTo>
                    <a:pt x="2002" y="8624"/>
                    <a:pt x="1988" y="8624"/>
                    <a:pt x="1974" y="8610"/>
                  </a:cubicBezTo>
                  <a:lnTo>
                    <a:pt x="1931" y="8568"/>
                  </a:lnTo>
                  <a:lnTo>
                    <a:pt x="1903" y="8539"/>
                  </a:lnTo>
                  <a:cubicBezTo>
                    <a:pt x="1888" y="8525"/>
                    <a:pt x="1888" y="8497"/>
                    <a:pt x="1860" y="8482"/>
                  </a:cubicBezTo>
                  <a:cubicBezTo>
                    <a:pt x="1846" y="8482"/>
                    <a:pt x="1846" y="8468"/>
                    <a:pt x="1832" y="8454"/>
                  </a:cubicBezTo>
                  <a:cubicBezTo>
                    <a:pt x="1817" y="8426"/>
                    <a:pt x="1817" y="8411"/>
                    <a:pt x="1789" y="8397"/>
                  </a:cubicBezTo>
                  <a:cubicBezTo>
                    <a:pt x="1775" y="8383"/>
                    <a:pt x="1761" y="8355"/>
                    <a:pt x="1761" y="8340"/>
                  </a:cubicBezTo>
                  <a:cubicBezTo>
                    <a:pt x="1746" y="8326"/>
                    <a:pt x="1746" y="8298"/>
                    <a:pt x="1718" y="8269"/>
                  </a:cubicBezTo>
                  <a:cubicBezTo>
                    <a:pt x="1718" y="8255"/>
                    <a:pt x="1704" y="8241"/>
                    <a:pt x="1704" y="8213"/>
                  </a:cubicBezTo>
                  <a:cubicBezTo>
                    <a:pt x="1704" y="8184"/>
                    <a:pt x="1690" y="8170"/>
                    <a:pt x="1690" y="8127"/>
                  </a:cubicBezTo>
                  <a:cubicBezTo>
                    <a:pt x="1675" y="8113"/>
                    <a:pt x="1675" y="8099"/>
                    <a:pt x="1675" y="8071"/>
                  </a:cubicBezTo>
                  <a:cubicBezTo>
                    <a:pt x="1647" y="8042"/>
                    <a:pt x="1647" y="8000"/>
                    <a:pt x="1647" y="7971"/>
                  </a:cubicBezTo>
                  <a:lnTo>
                    <a:pt x="1647" y="7914"/>
                  </a:lnTo>
                  <a:lnTo>
                    <a:pt x="1647" y="7758"/>
                  </a:lnTo>
                  <a:cubicBezTo>
                    <a:pt x="1633" y="6850"/>
                    <a:pt x="2272" y="5756"/>
                    <a:pt x="3067" y="5288"/>
                  </a:cubicBezTo>
                  <a:lnTo>
                    <a:pt x="10279" y="1142"/>
                  </a:lnTo>
                  <a:cubicBezTo>
                    <a:pt x="10336" y="1128"/>
                    <a:pt x="10365" y="1085"/>
                    <a:pt x="10421" y="1071"/>
                  </a:cubicBezTo>
                  <a:cubicBezTo>
                    <a:pt x="10436" y="1071"/>
                    <a:pt x="10450" y="1043"/>
                    <a:pt x="10478" y="1043"/>
                  </a:cubicBezTo>
                  <a:cubicBezTo>
                    <a:pt x="10492" y="1028"/>
                    <a:pt x="10521" y="1028"/>
                    <a:pt x="10563" y="1014"/>
                  </a:cubicBezTo>
                  <a:cubicBezTo>
                    <a:pt x="10578" y="1014"/>
                    <a:pt x="10592" y="1000"/>
                    <a:pt x="10620" y="1000"/>
                  </a:cubicBezTo>
                  <a:cubicBezTo>
                    <a:pt x="10649" y="1000"/>
                    <a:pt x="10663" y="972"/>
                    <a:pt x="10705" y="972"/>
                  </a:cubicBezTo>
                  <a:lnTo>
                    <a:pt x="10762" y="972"/>
                  </a:lnTo>
                  <a:cubicBezTo>
                    <a:pt x="10776" y="957"/>
                    <a:pt x="10805" y="957"/>
                    <a:pt x="10833" y="957"/>
                  </a:cubicBezTo>
                  <a:lnTo>
                    <a:pt x="11075" y="957"/>
                  </a:lnTo>
                  <a:cubicBezTo>
                    <a:pt x="11089" y="957"/>
                    <a:pt x="11117" y="972"/>
                    <a:pt x="11131" y="972"/>
                  </a:cubicBezTo>
                  <a:cubicBezTo>
                    <a:pt x="11146" y="972"/>
                    <a:pt x="11160" y="1000"/>
                    <a:pt x="11188" y="1000"/>
                  </a:cubicBezTo>
                  <a:cubicBezTo>
                    <a:pt x="11202" y="1000"/>
                    <a:pt x="11217" y="1014"/>
                    <a:pt x="11231" y="1014"/>
                  </a:cubicBezTo>
                  <a:cubicBezTo>
                    <a:pt x="11246" y="1014"/>
                    <a:pt x="11257" y="1014"/>
                    <a:pt x="11267" y="1016"/>
                  </a:cubicBezTo>
                  <a:lnTo>
                    <a:pt x="11267" y="1016"/>
                  </a:lnTo>
                  <a:lnTo>
                    <a:pt x="9655" y="91"/>
                  </a:lnTo>
                  <a:cubicBezTo>
                    <a:pt x="9555" y="32"/>
                    <a:pt x="9430" y="0"/>
                    <a:pt x="9291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664;p46"/>
            <p:cNvSpPr/>
            <p:nvPr/>
          </p:nvSpPr>
          <p:spPr>
            <a:xfrm>
              <a:off x="2531806" y="1354421"/>
              <a:ext cx="1149715" cy="892548"/>
            </a:xfrm>
            <a:custGeom>
              <a:avLst/>
              <a:gdLst/>
              <a:ahLst/>
              <a:cxnLst/>
              <a:rect l="l" t="t" r="r" b="b"/>
              <a:pathLst>
                <a:path w="10068" h="7816" extrusionOk="0">
                  <a:moveTo>
                    <a:pt x="9187" y="0"/>
                  </a:moveTo>
                  <a:cubicBezTo>
                    <a:pt x="9159" y="0"/>
                    <a:pt x="9130" y="29"/>
                    <a:pt x="9116" y="29"/>
                  </a:cubicBezTo>
                  <a:lnTo>
                    <a:pt x="9059" y="29"/>
                  </a:lnTo>
                  <a:cubicBezTo>
                    <a:pt x="9017" y="29"/>
                    <a:pt x="9002" y="43"/>
                    <a:pt x="8974" y="43"/>
                  </a:cubicBezTo>
                  <a:cubicBezTo>
                    <a:pt x="8946" y="43"/>
                    <a:pt x="8931" y="57"/>
                    <a:pt x="8917" y="57"/>
                  </a:cubicBezTo>
                  <a:cubicBezTo>
                    <a:pt x="8903" y="57"/>
                    <a:pt x="8860" y="71"/>
                    <a:pt x="8832" y="100"/>
                  </a:cubicBezTo>
                  <a:cubicBezTo>
                    <a:pt x="8804" y="100"/>
                    <a:pt x="8789" y="114"/>
                    <a:pt x="8775" y="114"/>
                  </a:cubicBezTo>
                  <a:cubicBezTo>
                    <a:pt x="8733" y="128"/>
                    <a:pt x="8690" y="142"/>
                    <a:pt x="8633" y="185"/>
                  </a:cubicBezTo>
                  <a:lnTo>
                    <a:pt x="1421" y="4331"/>
                  </a:lnTo>
                  <a:cubicBezTo>
                    <a:pt x="640" y="4785"/>
                    <a:pt x="1" y="5893"/>
                    <a:pt x="1" y="6801"/>
                  </a:cubicBezTo>
                  <a:lnTo>
                    <a:pt x="1" y="6957"/>
                  </a:lnTo>
                  <a:lnTo>
                    <a:pt x="1" y="7014"/>
                  </a:lnTo>
                  <a:cubicBezTo>
                    <a:pt x="1" y="7057"/>
                    <a:pt x="29" y="7085"/>
                    <a:pt x="29" y="7128"/>
                  </a:cubicBezTo>
                  <a:cubicBezTo>
                    <a:pt x="29" y="7142"/>
                    <a:pt x="43" y="7156"/>
                    <a:pt x="43" y="7170"/>
                  </a:cubicBezTo>
                  <a:cubicBezTo>
                    <a:pt x="43" y="7213"/>
                    <a:pt x="58" y="7227"/>
                    <a:pt x="58" y="7270"/>
                  </a:cubicBezTo>
                  <a:cubicBezTo>
                    <a:pt x="58" y="7284"/>
                    <a:pt x="72" y="7298"/>
                    <a:pt x="72" y="7312"/>
                  </a:cubicBezTo>
                  <a:cubicBezTo>
                    <a:pt x="100" y="7341"/>
                    <a:pt x="100" y="7369"/>
                    <a:pt x="114" y="7383"/>
                  </a:cubicBezTo>
                  <a:cubicBezTo>
                    <a:pt x="129" y="7412"/>
                    <a:pt x="129" y="7426"/>
                    <a:pt x="143" y="7440"/>
                  </a:cubicBezTo>
                  <a:cubicBezTo>
                    <a:pt x="171" y="7454"/>
                    <a:pt x="171" y="7483"/>
                    <a:pt x="185" y="7497"/>
                  </a:cubicBezTo>
                  <a:cubicBezTo>
                    <a:pt x="200" y="7497"/>
                    <a:pt x="200" y="7511"/>
                    <a:pt x="214" y="7525"/>
                  </a:cubicBezTo>
                  <a:cubicBezTo>
                    <a:pt x="242" y="7554"/>
                    <a:pt x="242" y="7568"/>
                    <a:pt x="256" y="7582"/>
                  </a:cubicBezTo>
                  <a:lnTo>
                    <a:pt x="285" y="7625"/>
                  </a:lnTo>
                  <a:cubicBezTo>
                    <a:pt x="313" y="7639"/>
                    <a:pt x="327" y="7653"/>
                    <a:pt x="342" y="7653"/>
                  </a:cubicBezTo>
                  <a:cubicBezTo>
                    <a:pt x="342" y="7667"/>
                    <a:pt x="356" y="7667"/>
                    <a:pt x="384" y="7696"/>
                  </a:cubicBezTo>
                  <a:cubicBezTo>
                    <a:pt x="501" y="7773"/>
                    <a:pt x="644" y="7816"/>
                    <a:pt x="806" y="7816"/>
                  </a:cubicBezTo>
                  <a:cubicBezTo>
                    <a:pt x="999" y="7816"/>
                    <a:pt x="1218" y="7756"/>
                    <a:pt x="1449" y="7625"/>
                  </a:cubicBezTo>
                  <a:lnTo>
                    <a:pt x="2599" y="6957"/>
                  </a:lnTo>
                  <a:lnTo>
                    <a:pt x="4260" y="6006"/>
                  </a:lnTo>
                  <a:lnTo>
                    <a:pt x="8647" y="3465"/>
                  </a:lnTo>
                  <a:cubicBezTo>
                    <a:pt x="9428" y="3025"/>
                    <a:pt x="10067" y="1903"/>
                    <a:pt x="10067" y="994"/>
                  </a:cubicBezTo>
                  <a:cubicBezTo>
                    <a:pt x="10067" y="540"/>
                    <a:pt x="9911" y="213"/>
                    <a:pt x="9641" y="71"/>
                  </a:cubicBezTo>
                  <a:cubicBezTo>
                    <a:pt x="9627" y="71"/>
                    <a:pt x="9613" y="57"/>
                    <a:pt x="9585" y="57"/>
                  </a:cubicBezTo>
                  <a:cubicBezTo>
                    <a:pt x="9570" y="57"/>
                    <a:pt x="9556" y="43"/>
                    <a:pt x="9542" y="43"/>
                  </a:cubicBezTo>
                  <a:cubicBezTo>
                    <a:pt x="9514" y="43"/>
                    <a:pt x="9499" y="29"/>
                    <a:pt x="9485" y="29"/>
                  </a:cubicBezTo>
                  <a:cubicBezTo>
                    <a:pt x="9471" y="29"/>
                    <a:pt x="9443" y="0"/>
                    <a:pt x="9428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665;p46"/>
            <p:cNvSpPr/>
            <p:nvPr/>
          </p:nvSpPr>
          <p:spPr>
            <a:xfrm>
              <a:off x="2935402" y="1332476"/>
              <a:ext cx="1713" cy="19527"/>
            </a:xfrm>
            <a:custGeom>
              <a:avLst/>
              <a:gdLst/>
              <a:ahLst/>
              <a:cxnLst/>
              <a:rect l="l" t="t" r="r" b="b"/>
              <a:pathLst>
                <a:path w="15" h="171" extrusionOk="0">
                  <a:moveTo>
                    <a:pt x="0" y="0"/>
                  </a:moveTo>
                  <a:lnTo>
                    <a:pt x="0" y="170"/>
                  </a:lnTo>
                  <a:cubicBezTo>
                    <a:pt x="14" y="128"/>
                    <a:pt x="0" y="71"/>
                    <a:pt x="0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666;p46"/>
            <p:cNvSpPr/>
            <p:nvPr/>
          </p:nvSpPr>
          <p:spPr>
            <a:xfrm>
              <a:off x="2937000" y="1358398"/>
              <a:ext cx="3312" cy="13018"/>
            </a:xfrm>
            <a:custGeom>
              <a:avLst/>
              <a:gdLst/>
              <a:ahLst/>
              <a:cxnLst/>
              <a:rect l="l" t="t" r="r" b="b"/>
              <a:pathLst>
                <a:path w="29" h="114" extrusionOk="0">
                  <a:moveTo>
                    <a:pt x="0" y="0"/>
                  </a:moveTo>
                  <a:cubicBezTo>
                    <a:pt x="0" y="43"/>
                    <a:pt x="0" y="71"/>
                    <a:pt x="29" y="114"/>
                  </a:cubicBezTo>
                  <a:cubicBezTo>
                    <a:pt x="29" y="85"/>
                    <a:pt x="29" y="57"/>
                    <a:pt x="0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667;p46"/>
            <p:cNvSpPr/>
            <p:nvPr/>
          </p:nvSpPr>
          <p:spPr>
            <a:xfrm>
              <a:off x="2972629" y="1432967"/>
              <a:ext cx="5025" cy="6623"/>
            </a:xfrm>
            <a:custGeom>
              <a:avLst/>
              <a:gdLst/>
              <a:ahLst/>
              <a:cxnLst/>
              <a:rect l="l" t="t" r="r" b="b"/>
              <a:pathLst>
                <a:path w="44" h="58" extrusionOk="0">
                  <a:moveTo>
                    <a:pt x="1" y="0"/>
                  </a:moveTo>
                  <a:lnTo>
                    <a:pt x="43" y="57"/>
                  </a:ln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668;p46"/>
            <p:cNvSpPr/>
            <p:nvPr/>
          </p:nvSpPr>
          <p:spPr>
            <a:xfrm>
              <a:off x="2961324" y="1423260"/>
              <a:ext cx="4910" cy="6509"/>
            </a:xfrm>
            <a:custGeom>
              <a:avLst/>
              <a:gdLst/>
              <a:ahLst/>
              <a:cxnLst/>
              <a:rect l="l" t="t" r="r" b="b"/>
              <a:pathLst>
                <a:path w="43" h="57" extrusionOk="0">
                  <a:moveTo>
                    <a:pt x="0" y="0"/>
                  </a:moveTo>
                  <a:cubicBezTo>
                    <a:pt x="29" y="14"/>
                    <a:pt x="43" y="43"/>
                    <a:pt x="43" y="57"/>
                  </a:cubicBezTo>
                  <a:cubicBezTo>
                    <a:pt x="43" y="43"/>
                    <a:pt x="29" y="14"/>
                    <a:pt x="0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669;p46"/>
            <p:cNvSpPr/>
            <p:nvPr/>
          </p:nvSpPr>
          <p:spPr>
            <a:xfrm>
              <a:off x="2941796" y="1379410"/>
              <a:ext cx="1827" cy="9821"/>
            </a:xfrm>
            <a:custGeom>
              <a:avLst/>
              <a:gdLst/>
              <a:ahLst/>
              <a:cxnLst/>
              <a:rect l="l" t="t" r="r" b="b"/>
              <a:pathLst>
                <a:path w="16" h="86" extrusionOk="0">
                  <a:moveTo>
                    <a:pt x="1" y="1"/>
                  </a:moveTo>
                  <a:cubicBezTo>
                    <a:pt x="1" y="29"/>
                    <a:pt x="15" y="43"/>
                    <a:pt x="15" y="86"/>
                  </a:cubicBezTo>
                  <a:cubicBezTo>
                    <a:pt x="15" y="43"/>
                    <a:pt x="1" y="29"/>
                    <a:pt x="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670;p46"/>
            <p:cNvSpPr/>
            <p:nvPr/>
          </p:nvSpPr>
          <p:spPr>
            <a:xfrm>
              <a:off x="2953216" y="1408644"/>
              <a:ext cx="4910" cy="8222"/>
            </a:xfrm>
            <a:custGeom>
              <a:avLst/>
              <a:gdLst/>
              <a:ahLst/>
              <a:cxnLst/>
              <a:rect l="l" t="t" r="r" b="b"/>
              <a:pathLst>
                <a:path w="43" h="72" extrusionOk="0">
                  <a:moveTo>
                    <a:pt x="0" y="0"/>
                  </a:moveTo>
                  <a:cubicBezTo>
                    <a:pt x="29" y="29"/>
                    <a:pt x="29" y="43"/>
                    <a:pt x="43" y="71"/>
                  </a:cubicBezTo>
                  <a:cubicBezTo>
                    <a:pt x="29" y="57"/>
                    <a:pt x="29" y="43"/>
                    <a:pt x="0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671;p46"/>
            <p:cNvSpPr/>
            <p:nvPr/>
          </p:nvSpPr>
          <p:spPr>
            <a:xfrm>
              <a:off x="2948306" y="1395625"/>
              <a:ext cx="3426" cy="8222"/>
            </a:xfrm>
            <a:custGeom>
              <a:avLst/>
              <a:gdLst/>
              <a:ahLst/>
              <a:cxnLst/>
              <a:rect l="l" t="t" r="r" b="b"/>
              <a:pathLst>
                <a:path w="30" h="72" extrusionOk="0">
                  <a:moveTo>
                    <a:pt x="1" y="1"/>
                  </a:moveTo>
                  <a:cubicBezTo>
                    <a:pt x="15" y="15"/>
                    <a:pt x="15" y="43"/>
                    <a:pt x="29" y="72"/>
                  </a:cubicBezTo>
                  <a:cubicBezTo>
                    <a:pt x="15" y="43"/>
                    <a:pt x="1" y="29"/>
                    <a:pt x="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672;p46"/>
            <p:cNvSpPr/>
            <p:nvPr/>
          </p:nvSpPr>
          <p:spPr>
            <a:xfrm>
              <a:off x="2932284" y="997677"/>
              <a:ext cx="353548" cy="456095"/>
            </a:xfrm>
            <a:custGeom>
              <a:avLst/>
              <a:gdLst/>
              <a:ahLst/>
              <a:cxnLst/>
              <a:rect l="l" t="t" r="r" b="b"/>
              <a:pathLst>
                <a:path w="3096" h="3994" extrusionOk="0">
                  <a:moveTo>
                    <a:pt x="2159" y="1"/>
                  </a:moveTo>
                  <a:cubicBezTo>
                    <a:pt x="2130" y="1"/>
                    <a:pt x="2102" y="29"/>
                    <a:pt x="2074" y="29"/>
                  </a:cubicBezTo>
                  <a:cubicBezTo>
                    <a:pt x="2031" y="43"/>
                    <a:pt x="2017" y="43"/>
                    <a:pt x="2003" y="43"/>
                  </a:cubicBezTo>
                  <a:cubicBezTo>
                    <a:pt x="1960" y="43"/>
                    <a:pt x="1946" y="58"/>
                    <a:pt x="1918" y="58"/>
                  </a:cubicBezTo>
                  <a:cubicBezTo>
                    <a:pt x="1889" y="58"/>
                    <a:pt x="1875" y="72"/>
                    <a:pt x="1861" y="72"/>
                  </a:cubicBezTo>
                  <a:cubicBezTo>
                    <a:pt x="1818" y="72"/>
                    <a:pt x="1790" y="100"/>
                    <a:pt x="1747" y="114"/>
                  </a:cubicBezTo>
                  <a:cubicBezTo>
                    <a:pt x="1733" y="114"/>
                    <a:pt x="1719" y="129"/>
                    <a:pt x="1705" y="129"/>
                  </a:cubicBezTo>
                  <a:cubicBezTo>
                    <a:pt x="1648" y="157"/>
                    <a:pt x="1591" y="185"/>
                    <a:pt x="1534" y="214"/>
                  </a:cubicBezTo>
                  <a:cubicBezTo>
                    <a:pt x="682" y="711"/>
                    <a:pt x="1" y="1903"/>
                    <a:pt x="1" y="2897"/>
                  </a:cubicBezTo>
                  <a:lnTo>
                    <a:pt x="1" y="3068"/>
                  </a:lnTo>
                  <a:lnTo>
                    <a:pt x="1" y="3124"/>
                  </a:lnTo>
                  <a:cubicBezTo>
                    <a:pt x="1" y="3167"/>
                    <a:pt x="15" y="3195"/>
                    <a:pt x="15" y="3238"/>
                  </a:cubicBezTo>
                  <a:cubicBezTo>
                    <a:pt x="15" y="3252"/>
                    <a:pt x="29" y="3266"/>
                    <a:pt x="29" y="3295"/>
                  </a:cubicBezTo>
                  <a:cubicBezTo>
                    <a:pt x="29" y="3323"/>
                    <a:pt x="29" y="3337"/>
                    <a:pt x="43" y="3380"/>
                  </a:cubicBezTo>
                  <a:cubicBezTo>
                    <a:pt x="43" y="3394"/>
                    <a:pt x="58" y="3408"/>
                    <a:pt x="58" y="3437"/>
                  </a:cubicBezTo>
                  <a:cubicBezTo>
                    <a:pt x="86" y="3451"/>
                    <a:pt x="86" y="3479"/>
                    <a:pt x="100" y="3508"/>
                  </a:cubicBezTo>
                  <a:cubicBezTo>
                    <a:pt x="114" y="3522"/>
                    <a:pt x="114" y="3536"/>
                    <a:pt x="143" y="3550"/>
                  </a:cubicBezTo>
                  <a:cubicBezTo>
                    <a:pt x="157" y="3593"/>
                    <a:pt x="157" y="3607"/>
                    <a:pt x="171" y="3621"/>
                  </a:cubicBezTo>
                  <a:cubicBezTo>
                    <a:pt x="185" y="3650"/>
                    <a:pt x="185" y="3664"/>
                    <a:pt x="214" y="3678"/>
                  </a:cubicBezTo>
                  <a:cubicBezTo>
                    <a:pt x="214" y="3692"/>
                    <a:pt x="228" y="3721"/>
                    <a:pt x="242" y="3735"/>
                  </a:cubicBezTo>
                  <a:cubicBezTo>
                    <a:pt x="242" y="3749"/>
                    <a:pt x="256" y="3749"/>
                    <a:pt x="285" y="3763"/>
                  </a:cubicBezTo>
                  <a:cubicBezTo>
                    <a:pt x="299" y="3792"/>
                    <a:pt x="313" y="3806"/>
                    <a:pt x="356" y="3820"/>
                  </a:cubicBezTo>
                  <a:cubicBezTo>
                    <a:pt x="370" y="3834"/>
                    <a:pt x="384" y="3834"/>
                    <a:pt x="398" y="3863"/>
                  </a:cubicBezTo>
                  <a:cubicBezTo>
                    <a:pt x="529" y="3947"/>
                    <a:pt x="686" y="3993"/>
                    <a:pt x="864" y="3993"/>
                  </a:cubicBezTo>
                  <a:cubicBezTo>
                    <a:pt x="1073" y="3993"/>
                    <a:pt x="1309" y="3930"/>
                    <a:pt x="1563" y="3792"/>
                  </a:cubicBezTo>
                  <a:cubicBezTo>
                    <a:pt x="2414" y="3295"/>
                    <a:pt x="3096" y="2102"/>
                    <a:pt x="3096" y="1108"/>
                  </a:cubicBezTo>
                  <a:cubicBezTo>
                    <a:pt x="3096" y="626"/>
                    <a:pt x="2926" y="271"/>
                    <a:pt x="2642" y="114"/>
                  </a:cubicBezTo>
                  <a:cubicBezTo>
                    <a:pt x="2627" y="100"/>
                    <a:pt x="2599" y="100"/>
                    <a:pt x="2585" y="72"/>
                  </a:cubicBezTo>
                  <a:cubicBezTo>
                    <a:pt x="2571" y="72"/>
                    <a:pt x="2556" y="58"/>
                    <a:pt x="2528" y="58"/>
                  </a:cubicBezTo>
                  <a:cubicBezTo>
                    <a:pt x="2500" y="58"/>
                    <a:pt x="2485" y="43"/>
                    <a:pt x="2457" y="43"/>
                  </a:cubicBezTo>
                  <a:cubicBezTo>
                    <a:pt x="2443" y="43"/>
                    <a:pt x="2429" y="29"/>
                    <a:pt x="2414" y="29"/>
                  </a:cubicBezTo>
                  <a:cubicBezTo>
                    <a:pt x="2386" y="1"/>
                    <a:pt x="2358" y="1"/>
                    <a:pt x="2343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673;p46"/>
            <p:cNvSpPr/>
            <p:nvPr/>
          </p:nvSpPr>
          <p:spPr>
            <a:xfrm>
              <a:off x="2748923" y="894425"/>
              <a:ext cx="491381" cy="551562"/>
            </a:xfrm>
            <a:custGeom>
              <a:avLst/>
              <a:gdLst/>
              <a:ahLst/>
              <a:cxnLst/>
              <a:rect l="l" t="t" r="r" b="b"/>
              <a:pathLst>
                <a:path w="4303" h="4830" extrusionOk="0">
                  <a:moveTo>
                    <a:pt x="4225" y="1008"/>
                  </a:moveTo>
                  <a:lnTo>
                    <a:pt x="4302" y="1053"/>
                  </a:lnTo>
                  <a:cubicBezTo>
                    <a:pt x="4274" y="1025"/>
                    <a:pt x="4260" y="1025"/>
                    <a:pt x="4246" y="1011"/>
                  </a:cubicBezTo>
                  <a:cubicBezTo>
                    <a:pt x="4238" y="1011"/>
                    <a:pt x="4231" y="1009"/>
                    <a:pt x="4225" y="1008"/>
                  </a:cubicBezTo>
                  <a:close/>
                  <a:moveTo>
                    <a:pt x="2257" y="1"/>
                  </a:moveTo>
                  <a:cubicBezTo>
                    <a:pt x="2046" y="1"/>
                    <a:pt x="1809" y="68"/>
                    <a:pt x="1562" y="216"/>
                  </a:cubicBezTo>
                  <a:cubicBezTo>
                    <a:pt x="710" y="712"/>
                    <a:pt x="15" y="1905"/>
                    <a:pt x="0" y="2899"/>
                  </a:cubicBezTo>
                  <a:cubicBezTo>
                    <a:pt x="15" y="3367"/>
                    <a:pt x="171" y="3722"/>
                    <a:pt x="455" y="3893"/>
                  </a:cubicBezTo>
                  <a:lnTo>
                    <a:pt x="2088" y="4830"/>
                  </a:lnTo>
                  <a:cubicBezTo>
                    <a:pt x="2073" y="4816"/>
                    <a:pt x="2059" y="4816"/>
                    <a:pt x="2045" y="4787"/>
                  </a:cubicBezTo>
                  <a:cubicBezTo>
                    <a:pt x="2017" y="4773"/>
                    <a:pt x="2002" y="4773"/>
                    <a:pt x="1988" y="4759"/>
                  </a:cubicBezTo>
                  <a:lnTo>
                    <a:pt x="1931" y="4702"/>
                  </a:lnTo>
                  <a:cubicBezTo>
                    <a:pt x="1931" y="4688"/>
                    <a:pt x="1917" y="4688"/>
                    <a:pt x="1903" y="4674"/>
                  </a:cubicBezTo>
                  <a:cubicBezTo>
                    <a:pt x="1903" y="4645"/>
                    <a:pt x="1875" y="4631"/>
                    <a:pt x="1860" y="4617"/>
                  </a:cubicBezTo>
                  <a:cubicBezTo>
                    <a:pt x="1846" y="4603"/>
                    <a:pt x="1846" y="4574"/>
                    <a:pt x="1832" y="4560"/>
                  </a:cubicBezTo>
                  <a:cubicBezTo>
                    <a:pt x="1804" y="4532"/>
                    <a:pt x="1804" y="4503"/>
                    <a:pt x="1789" y="4489"/>
                  </a:cubicBezTo>
                  <a:cubicBezTo>
                    <a:pt x="1775" y="4475"/>
                    <a:pt x="1775" y="4461"/>
                    <a:pt x="1761" y="4432"/>
                  </a:cubicBezTo>
                  <a:cubicBezTo>
                    <a:pt x="1733" y="4418"/>
                    <a:pt x="1733" y="4390"/>
                    <a:pt x="1718" y="4361"/>
                  </a:cubicBezTo>
                  <a:cubicBezTo>
                    <a:pt x="1718" y="4347"/>
                    <a:pt x="1704" y="4333"/>
                    <a:pt x="1704" y="4319"/>
                  </a:cubicBezTo>
                  <a:cubicBezTo>
                    <a:pt x="1704" y="4276"/>
                    <a:pt x="1690" y="4262"/>
                    <a:pt x="1690" y="4219"/>
                  </a:cubicBezTo>
                  <a:cubicBezTo>
                    <a:pt x="1690" y="4205"/>
                    <a:pt x="1662" y="4191"/>
                    <a:pt x="1662" y="4177"/>
                  </a:cubicBezTo>
                  <a:cubicBezTo>
                    <a:pt x="1647" y="4134"/>
                    <a:pt x="1647" y="4106"/>
                    <a:pt x="1647" y="4063"/>
                  </a:cubicBezTo>
                  <a:lnTo>
                    <a:pt x="1647" y="4006"/>
                  </a:lnTo>
                  <a:lnTo>
                    <a:pt x="1647" y="3836"/>
                  </a:lnTo>
                  <a:cubicBezTo>
                    <a:pt x="1633" y="2856"/>
                    <a:pt x="2343" y="1650"/>
                    <a:pt x="3195" y="1153"/>
                  </a:cubicBezTo>
                  <a:cubicBezTo>
                    <a:pt x="3252" y="1124"/>
                    <a:pt x="3294" y="1082"/>
                    <a:pt x="3351" y="1067"/>
                  </a:cubicBezTo>
                  <a:cubicBezTo>
                    <a:pt x="3365" y="1067"/>
                    <a:pt x="3394" y="1053"/>
                    <a:pt x="3408" y="1053"/>
                  </a:cubicBezTo>
                  <a:cubicBezTo>
                    <a:pt x="3436" y="1025"/>
                    <a:pt x="3479" y="1025"/>
                    <a:pt x="3507" y="1011"/>
                  </a:cubicBezTo>
                  <a:cubicBezTo>
                    <a:pt x="3536" y="1011"/>
                    <a:pt x="3550" y="996"/>
                    <a:pt x="3564" y="996"/>
                  </a:cubicBezTo>
                  <a:cubicBezTo>
                    <a:pt x="3607" y="996"/>
                    <a:pt x="3621" y="982"/>
                    <a:pt x="3649" y="982"/>
                  </a:cubicBezTo>
                  <a:cubicBezTo>
                    <a:pt x="3692" y="954"/>
                    <a:pt x="3706" y="954"/>
                    <a:pt x="3720" y="954"/>
                  </a:cubicBezTo>
                  <a:cubicBezTo>
                    <a:pt x="3763" y="940"/>
                    <a:pt x="3791" y="940"/>
                    <a:pt x="3820" y="940"/>
                  </a:cubicBezTo>
                  <a:lnTo>
                    <a:pt x="3990" y="940"/>
                  </a:lnTo>
                  <a:cubicBezTo>
                    <a:pt x="4004" y="954"/>
                    <a:pt x="4047" y="954"/>
                    <a:pt x="4061" y="954"/>
                  </a:cubicBezTo>
                  <a:cubicBezTo>
                    <a:pt x="4075" y="954"/>
                    <a:pt x="4104" y="982"/>
                    <a:pt x="4118" y="982"/>
                  </a:cubicBezTo>
                  <a:cubicBezTo>
                    <a:pt x="4146" y="982"/>
                    <a:pt x="4175" y="996"/>
                    <a:pt x="4189" y="996"/>
                  </a:cubicBezTo>
                  <a:cubicBezTo>
                    <a:pt x="4199" y="996"/>
                    <a:pt x="4209" y="1004"/>
                    <a:pt x="4225" y="1008"/>
                  </a:cubicBezTo>
                  <a:lnTo>
                    <a:pt x="4225" y="1008"/>
                  </a:lnTo>
                  <a:lnTo>
                    <a:pt x="2670" y="102"/>
                  </a:lnTo>
                  <a:cubicBezTo>
                    <a:pt x="2550" y="36"/>
                    <a:pt x="2410" y="1"/>
                    <a:pt x="2257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1046;p57"/>
          <p:cNvGrpSpPr/>
          <p:nvPr/>
        </p:nvGrpSpPr>
        <p:grpSpPr>
          <a:xfrm>
            <a:off x="84920" y="1679623"/>
            <a:ext cx="2821968" cy="3913066"/>
            <a:chOff x="5687069" y="543400"/>
            <a:chExt cx="2995402" cy="4153557"/>
          </a:xfrm>
        </p:grpSpPr>
        <p:sp>
          <p:nvSpPr>
            <p:cNvPr id="41" name="Google Shape;1047;p57"/>
            <p:cNvSpPr/>
            <p:nvPr/>
          </p:nvSpPr>
          <p:spPr>
            <a:xfrm>
              <a:off x="6015747" y="874007"/>
              <a:ext cx="420267" cy="2358100"/>
            </a:xfrm>
            <a:custGeom>
              <a:avLst/>
              <a:gdLst/>
              <a:ahLst/>
              <a:cxnLst/>
              <a:rect l="l" t="t" r="r" b="b"/>
              <a:pathLst>
                <a:path w="3267" h="18331" extrusionOk="0">
                  <a:moveTo>
                    <a:pt x="58" y="1"/>
                  </a:moveTo>
                  <a:lnTo>
                    <a:pt x="1" y="16485"/>
                  </a:lnTo>
                  <a:lnTo>
                    <a:pt x="3210" y="18330"/>
                  </a:lnTo>
                  <a:lnTo>
                    <a:pt x="3266" y="1846"/>
                  </a:lnTo>
                  <a:lnTo>
                    <a:pt x="5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48;p57"/>
            <p:cNvSpPr/>
            <p:nvPr/>
          </p:nvSpPr>
          <p:spPr>
            <a:xfrm>
              <a:off x="6428556" y="835672"/>
              <a:ext cx="482271" cy="2396435"/>
            </a:xfrm>
            <a:custGeom>
              <a:avLst/>
              <a:gdLst/>
              <a:ahLst/>
              <a:cxnLst/>
              <a:rect l="l" t="t" r="r" b="b"/>
              <a:pathLst>
                <a:path w="3749" h="18629" extrusionOk="0">
                  <a:moveTo>
                    <a:pt x="3749" y="1"/>
                  </a:moveTo>
                  <a:lnTo>
                    <a:pt x="57" y="2144"/>
                  </a:lnTo>
                  <a:lnTo>
                    <a:pt x="1" y="18628"/>
                  </a:lnTo>
                  <a:lnTo>
                    <a:pt x="3692" y="16484"/>
                  </a:lnTo>
                  <a:lnTo>
                    <a:pt x="3749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49;p57"/>
            <p:cNvSpPr/>
            <p:nvPr/>
          </p:nvSpPr>
          <p:spPr>
            <a:xfrm>
              <a:off x="6023079" y="598201"/>
              <a:ext cx="887745" cy="513402"/>
            </a:xfrm>
            <a:custGeom>
              <a:avLst/>
              <a:gdLst/>
              <a:ahLst/>
              <a:cxnLst/>
              <a:rect l="l" t="t" r="r" b="b"/>
              <a:pathLst>
                <a:path w="6901" h="3991" extrusionOk="0">
                  <a:moveTo>
                    <a:pt x="3678" y="1"/>
                  </a:moveTo>
                  <a:lnTo>
                    <a:pt x="1" y="2145"/>
                  </a:lnTo>
                  <a:lnTo>
                    <a:pt x="3209" y="3990"/>
                  </a:lnTo>
                  <a:lnTo>
                    <a:pt x="6901" y="1847"/>
                  </a:lnTo>
                  <a:lnTo>
                    <a:pt x="3678" y="1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050;p57"/>
            <p:cNvSpPr/>
            <p:nvPr/>
          </p:nvSpPr>
          <p:spPr>
            <a:xfrm>
              <a:off x="6839564" y="1929763"/>
              <a:ext cx="418337" cy="1810093"/>
            </a:xfrm>
            <a:custGeom>
              <a:avLst/>
              <a:gdLst/>
              <a:ahLst/>
              <a:cxnLst/>
              <a:rect l="l" t="t" r="r" b="b"/>
              <a:pathLst>
                <a:path w="3252" h="14071" extrusionOk="0">
                  <a:moveTo>
                    <a:pt x="43" y="0"/>
                  </a:moveTo>
                  <a:lnTo>
                    <a:pt x="0" y="12210"/>
                  </a:lnTo>
                  <a:lnTo>
                    <a:pt x="3223" y="14070"/>
                  </a:lnTo>
                  <a:lnTo>
                    <a:pt x="3251" y="1846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051;p57"/>
            <p:cNvSpPr/>
            <p:nvPr/>
          </p:nvSpPr>
          <p:spPr>
            <a:xfrm>
              <a:off x="7254174" y="1893229"/>
              <a:ext cx="478541" cy="1846627"/>
            </a:xfrm>
            <a:custGeom>
              <a:avLst/>
              <a:gdLst/>
              <a:ahLst/>
              <a:cxnLst/>
              <a:rect l="l" t="t" r="r" b="b"/>
              <a:pathLst>
                <a:path w="3720" h="14355" extrusionOk="0">
                  <a:moveTo>
                    <a:pt x="3720" y="0"/>
                  </a:moveTo>
                  <a:lnTo>
                    <a:pt x="28" y="2130"/>
                  </a:lnTo>
                  <a:lnTo>
                    <a:pt x="0" y="14354"/>
                  </a:lnTo>
                  <a:lnTo>
                    <a:pt x="3692" y="12210"/>
                  </a:lnTo>
                  <a:lnTo>
                    <a:pt x="3720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52;p57"/>
            <p:cNvSpPr/>
            <p:nvPr/>
          </p:nvSpPr>
          <p:spPr>
            <a:xfrm>
              <a:off x="6844967" y="1652156"/>
              <a:ext cx="887745" cy="515075"/>
            </a:xfrm>
            <a:custGeom>
              <a:avLst/>
              <a:gdLst/>
              <a:ahLst/>
              <a:cxnLst/>
              <a:rect l="l" t="t" r="r" b="b"/>
              <a:pathLst>
                <a:path w="6901" h="4004" extrusionOk="0">
                  <a:moveTo>
                    <a:pt x="3692" y="0"/>
                  </a:moveTo>
                  <a:lnTo>
                    <a:pt x="1" y="2158"/>
                  </a:lnTo>
                  <a:lnTo>
                    <a:pt x="3209" y="4004"/>
                  </a:lnTo>
                  <a:lnTo>
                    <a:pt x="6901" y="1874"/>
                  </a:lnTo>
                  <a:lnTo>
                    <a:pt x="3692" y="0"/>
                  </a:lnTo>
                  <a:close/>
                </a:path>
              </a:pathLst>
            </a:custGeom>
            <a:solidFill>
              <a:srgbClr val="AEABFC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053;p57"/>
            <p:cNvSpPr/>
            <p:nvPr/>
          </p:nvSpPr>
          <p:spPr>
            <a:xfrm>
              <a:off x="7792922" y="3175394"/>
              <a:ext cx="414735" cy="1128816"/>
            </a:xfrm>
            <a:custGeom>
              <a:avLst/>
              <a:gdLst/>
              <a:ahLst/>
              <a:cxnLst/>
              <a:rect l="l" t="t" r="r" b="b"/>
              <a:pathLst>
                <a:path w="3224" h="8775" extrusionOk="0">
                  <a:moveTo>
                    <a:pt x="15" y="0"/>
                  </a:moveTo>
                  <a:lnTo>
                    <a:pt x="1" y="6929"/>
                  </a:lnTo>
                  <a:lnTo>
                    <a:pt x="3209" y="8775"/>
                  </a:lnTo>
                  <a:lnTo>
                    <a:pt x="3223" y="186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054;p57"/>
            <p:cNvSpPr/>
            <p:nvPr/>
          </p:nvSpPr>
          <p:spPr>
            <a:xfrm>
              <a:off x="8205731" y="3138860"/>
              <a:ext cx="476740" cy="1165350"/>
            </a:xfrm>
            <a:custGeom>
              <a:avLst/>
              <a:gdLst/>
              <a:ahLst/>
              <a:cxnLst/>
              <a:rect l="l" t="t" r="r" b="b"/>
              <a:pathLst>
                <a:path w="3706" h="9059" extrusionOk="0">
                  <a:moveTo>
                    <a:pt x="3706" y="0"/>
                  </a:moveTo>
                  <a:lnTo>
                    <a:pt x="14" y="2144"/>
                  </a:lnTo>
                  <a:lnTo>
                    <a:pt x="0" y="9059"/>
                  </a:lnTo>
                  <a:lnTo>
                    <a:pt x="3692" y="6929"/>
                  </a:lnTo>
                  <a:lnTo>
                    <a:pt x="37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055;p57"/>
            <p:cNvSpPr/>
            <p:nvPr/>
          </p:nvSpPr>
          <p:spPr>
            <a:xfrm>
              <a:off x="7794723" y="2901388"/>
              <a:ext cx="887745" cy="513402"/>
            </a:xfrm>
            <a:custGeom>
              <a:avLst/>
              <a:gdLst/>
              <a:ahLst/>
              <a:cxnLst/>
              <a:rect l="l" t="t" r="r" b="b"/>
              <a:pathLst>
                <a:path w="6901" h="3991" extrusionOk="0">
                  <a:moveTo>
                    <a:pt x="3678" y="0"/>
                  </a:moveTo>
                  <a:lnTo>
                    <a:pt x="1" y="2130"/>
                  </a:lnTo>
                  <a:lnTo>
                    <a:pt x="3209" y="3990"/>
                  </a:lnTo>
                  <a:lnTo>
                    <a:pt x="6901" y="1846"/>
                  </a:lnTo>
                  <a:lnTo>
                    <a:pt x="367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056;p57"/>
            <p:cNvSpPr/>
            <p:nvPr/>
          </p:nvSpPr>
          <p:spPr>
            <a:xfrm>
              <a:off x="5792941" y="605534"/>
              <a:ext cx="85932" cy="2493172"/>
            </a:xfrm>
            <a:custGeom>
              <a:avLst/>
              <a:gdLst/>
              <a:ahLst/>
              <a:cxnLst/>
              <a:rect l="l" t="t" r="r" b="b"/>
              <a:pathLst>
                <a:path w="668" h="19381" extrusionOk="0">
                  <a:moveTo>
                    <a:pt x="668" y="1"/>
                  </a:moveTo>
                  <a:lnTo>
                    <a:pt x="43" y="356"/>
                  </a:lnTo>
                  <a:lnTo>
                    <a:pt x="1" y="19381"/>
                  </a:lnTo>
                  <a:lnTo>
                    <a:pt x="611" y="19026"/>
                  </a:lnTo>
                  <a:lnTo>
                    <a:pt x="668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57;p57"/>
            <p:cNvSpPr/>
            <p:nvPr/>
          </p:nvSpPr>
          <p:spPr>
            <a:xfrm>
              <a:off x="5692472" y="543400"/>
              <a:ext cx="186399" cy="107929"/>
            </a:xfrm>
            <a:custGeom>
              <a:avLst/>
              <a:gdLst/>
              <a:ahLst/>
              <a:cxnLst/>
              <a:rect l="l" t="t" r="r" b="b"/>
              <a:pathLst>
                <a:path w="1449" h="839" extrusionOk="0">
                  <a:moveTo>
                    <a:pt x="1" y="356"/>
                  </a:moveTo>
                  <a:lnTo>
                    <a:pt x="611" y="1"/>
                  </a:lnTo>
                  <a:lnTo>
                    <a:pt x="1449" y="484"/>
                  </a:lnTo>
                  <a:lnTo>
                    <a:pt x="824" y="839"/>
                  </a:ln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058;p57"/>
            <p:cNvSpPr/>
            <p:nvPr/>
          </p:nvSpPr>
          <p:spPr>
            <a:xfrm>
              <a:off x="5687069" y="589068"/>
              <a:ext cx="2662977" cy="4107861"/>
            </a:xfrm>
            <a:custGeom>
              <a:avLst/>
              <a:gdLst/>
              <a:ahLst/>
              <a:cxnLst/>
              <a:rect l="l" t="t" r="r" b="b"/>
              <a:pathLst>
                <a:path w="20701" h="31933" extrusionOk="0">
                  <a:moveTo>
                    <a:pt x="43" y="1"/>
                  </a:moveTo>
                  <a:lnTo>
                    <a:pt x="0" y="19026"/>
                  </a:lnTo>
                  <a:lnTo>
                    <a:pt x="0" y="19977"/>
                  </a:lnTo>
                  <a:lnTo>
                    <a:pt x="824" y="20460"/>
                  </a:lnTo>
                  <a:lnTo>
                    <a:pt x="20701" y="31932"/>
                  </a:lnTo>
                  <a:lnTo>
                    <a:pt x="20701" y="30967"/>
                  </a:lnTo>
                  <a:lnTo>
                    <a:pt x="824" y="19509"/>
                  </a:lnTo>
                  <a:lnTo>
                    <a:pt x="866" y="484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059;p57"/>
            <p:cNvSpPr/>
            <p:nvPr/>
          </p:nvSpPr>
          <p:spPr>
            <a:xfrm>
              <a:off x="5792941" y="3052927"/>
              <a:ext cx="2633904" cy="1519753"/>
            </a:xfrm>
            <a:custGeom>
              <a:avLst/>
              <a:gdLst/>
              <a:ahLst/>
              <a:cxnLst/>
              <a:rect l="l" t="t" r="r" b="b"/>
              <a:pathLst>
                <a:path w="20475" h="11814" extrusionOk="0">
                  <a:moveTo>
                    <a:pt x="611" y="1"/>
                  </a:moveTo>
                  <a:lnTo>
                    <a:pt x="1" y="356"/>
                  </a:lnTo>
                  <a:lnTo>
                    <a:pt x="19878" y="11814"/>
                  </a:lnTo>
                  <a:lnTo>
                    <a:pt x="20474" y="11459"/>
                  </a:lnTo>
                  <a:lnTo>
                    <a:pt x="611" y="1"/>
                  </a:lnTo>
                  <a:close/>
                </a:path>
              </a:pathLst>
            </a:custGeom>
            <a:solidFill>
              <a:srgbClr val="AEAB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060;p57"/>
            <p:cNvSpPr/>
            <p:nvPr/>
          </p:nvSpPr>
          <p:spPr>
            <a:xfrm>
              <a:off x="8349938" y="4526895"/>
              <a:ext cx="76927" cy="170062"/>
            </a:xfrm>
            <a:custGeom>
              <a:avLst/>
              <a:gdLst/>
              <a:ahLst/>
              <a:cxnLst/>
              <a:rect l="l" t="t" r="r" b="b"/>
              <a:pathLst>
                <a:path w="598" h="1322" extrusionOk="0">
                  <a:moveTo>
                    <a:pt x="1" y="356"/>
                  </a:moveTo>
                  <a:lnTo>
                    <a:pt x="597" y="1"/>
                  </a:lnTo>
                  <a:lnTo>
                    <a:pt x="597" y="966"/>
                  </a:lnTo>
                  <a:lnTo>
                    <a:pt x="1" y="1321"/>
                  </a:lnTo>
                  <a:close/>
                </a:path>
              </a:pathLst>
            </a:custGeom>
            <a:solidFill>
              <a:srgbClr val="26B2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061;p57"/>
            <p:cNvSpPr/>
            <p:nvPr/>
          </p:nvSpPr>
          <p:spPr>
            <a:xfrm>
              <a:off x="6675161" y="2804522"/>
              <a:ext cx="237598" cy="118349"/>
            </a:xfrm>
            <a:custGeom>
              <a:avLst/>
              <a:gdLst/>
              <a:ahLst/>
              <a:cxnLst/>
              <a:rect l="l" t="t" r="r" b="b"/>
              <a:pathLst>
                <a:path w="1847" h="920" extrusionOk="0">
                  <a:moveTo>
                    <a:pt x="1250" y="1"/>
                  </a:moveTo>
                  <a:lnTo>
                    <a:pt x="1207" y="100"/>
                  </a:lnTo>
                  <a:cubicBezTo>
                    <a:pt x="1250" y="171"/>
                    <a:pt x="171" y="597"/>
                    <a:pt x="114" y="611"/>
                  </a:cubicBezTo>
                  <a:cubicBezTo>
                    <a:pt x="0" y="654"/>
                    <a:pt x="0" y="881"/>
                    <a:pt x="128" y="895"/>
                  </a:cubicBezTo>
                  <a:cubicBezTo>
                    <a:pt x="185" y="910"/>
                    <a:pt x="242" y="910"/>
                    <a:pt x="327" y="910"/>
                  </a:cubicBezTo>
                  <a:cubicBezTo>
                    <a:pt x="419" y="916"/>
                    <a:pt x="530" y="919"/>
                    <a:pt x="647" y="919"/>
                  </a:cubicBezTo>
                  <a:cubicBezTo>
                    <a:pt x="1018" y="919"/>
                    <a:pt x="1451" y="892"/>
                    <a:pt x="1548" y="881"/>
                  </a:cubicBezTo>
                  <a:cubicBezTo>
                    <a:pt x="1732" y="867"/>
                    <a:pt x="1846" y="668"/>
                    <a:pt x="1818" y="484"/>
                  </a:cubicBezTo>
                  <a:lnTo>
                    <a:pt x="176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062;p57"/>
            <p:cNvSpPr/>
            <p:nvPr/>
          </p:nvSpPr>
          <p:spPr>
            <a:xfrm>
              <a:off x="6501624" y="2711386"/>
              <a:ext cx="241200" cy="117577"/>
            </a:xfrm>
            <a:custGeom>
              <a:avLst/>
              <a:gdLst/>
              <a:ahLst/>
              <a:cxnLst/>
              <a:rect l="l" t="t" r="r" b="b"/>
              <a:pathLst>
                <a:path w="1875" h="914" extrusionOk="0">
                  <a:moveTo>
                    <a:pt x="1264" y="1"/>
                  </a:moveTo>
                  <a:lnTo>
                    <a:pt x="1236" y="86"/>
                  </a:lnTo>
                  <a:cubicBezTo>
                    <a:pt x="1264" y="157"/>
                    <a:pt x="185" y="583"/>
                    <a:pt x="128" y="611"/>
                  </a:cubicBezTo>
                  <a:cubicBezTo>
                    <a:pt x="0" y="640"/>
                    <a:pt x="29" y="853"/>
                    <a:pt x="142" y="895"/>
                  </a:cubicBezTo>
                  <a:cubicBezTo>
                    <a:pt x="199" y="910"/>
                    <a:pt x="256" y="910"/>
                    <a:pt x="341" y="910"/>
                  </a:cubicBezTo>
                  <a:cubicBezTo>
                    <a:pt x="417" y="912"/>
                    <a:pt x="504" y="913"/>
                    <a:pt x="597" y="913"/>
                  </a:cubicBezTo>
                  <a:cubicBezTo>
                    <a:pt x="988" y="913"/>
                    <a:pt x="1470" y="893"/>
                    <a:pt x="1562" y="881"/>
                  </a:cubicBezTo>
                  <a:cubicBezTo>
                    <a:pt x="1747" y="853"/>
                    <a:pt x="1875" y="654"/>
                    <a:pt x="1832" y="484"/>
                  </a:cubicBezTo>
                  <a:lnTo>
                    <a:pt x="177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063;p57"/>
            <p:cNvSpPr/>
            <p:nvPr/>
          </p:nvSpPr>
          <p:spPr>
            <a:xfrm>
              <a:off x="6664226" y="1728826"/>
              <a:ext cx="966215" cy="1079547"/>
            </a:xfrm>
            <a:custGeom>
              <a:avLst/>
              <a:gdLst/>
              <a:ahLst/>
              <a:cxnLst/>
              <a:rect l="l" t="t" r="r" b="b"/>
              <a:pathLst>
                <a:path w="7511" h="8392" extrusionOk="0">
                  <a:moveTo>
                    <a:pt x="4132" y="0"/>
                  </a:moveTo>
                  <a:cubicBezTo>
                    <a:pt x="3919" y="142"/>
                    <a:pt x="3692" y="299"/>
                    <a:pt x="3464" y="469"/>
                  </a:cubicBezTo>
                  <a:lnTo>
                    <a:pt x="1420" y="1775"/>
                  </a:lnTo>
                  <a:cubicBezTo>
                    <a:pt x="1065" y="2002"/>
                    <a:pt x="824" y="2357"/>
                    <a:pt x="724" y="2769"/>
                  </a:cubicBezTo>
                  <a:lnTo>
                    <a:pt x="57" y="7525"/>
                  </a:lnTo>
                  <a:lnTo>
                    <a:pt x="0" y="7667"/>
                  </a:lnTo>
                  <a:lnTo>
                    <a:pt x="511" y="7667"/>
                  </a:lnTo>
                  <a:lnTo>
                    <a:pt x="511" y="7639"/>
                  </a:lnTo>
                  <a:cubicBezTo>
                    <a:pt x="568" y="7483"/>
                    <a:pt x="2130" y="3081"/>
                    <a:pt x="1704" y="2670"/>
                  </a:cubicBezTo>
                  <a:lnTo>
                    <a:pt x="4728" y="1278"/>
                  </a:lnTo>
                  <a:lnTo>
                    <a:pt x="2755" y="2499"/>
                  </a:lnTo>
                  <a:cubicBezTo>
                    <a:pt x="2400" y="2726"/>
                    <a:pt x="2144" y="3081"/>
                    <a:pt x="2059" y="3493"/>
                  </a:cubicBezTo>
                  <a:lnTo>
                    <a:pt x="1392" y="8249"/>
                  </a:lnTo>
                  <a:lnTo>
                    <a:pt x="1335" y="8391"/>
                  </a:lnTo>
                  <a:lnTo>
                    <a:pt x="1846" y="8391"/>
                  </a:lnTo>
                  <a:lnTo>
                    <a:pt x="1846" y="8377"/>
                  </a:lnTo>
                  <a:cubicBezTo>
                    <a:pt x="1888" y="8207"/>
                    <a:pt x="3464" y="3805"/>
                    <a:pt x="3038" y="3408"/>
                  </a:cubicBezTo>
                  <a:lnTo>
                    <a:pt x="6162" y="2371"/>
                  </a:lnTo>
                  <a:lnTo>
                    <a:pt x="6432" y="2286"/>
                  </a:lnTo>
                  <a:cubicBezTo>
                    <a:pt x="6474" y="2286"/>
                    <a:pt x="6517" y="2272"/>
                    <a:pt x="6545" y="2244"/>
                  </a:cubicBezTo>
                  <a:cubicBezTo>
                    <a:pt x="7099" y="2031"/>
                    <a:pt x="7426" y="1576"/>
                    <a:pt x="7511" y="1065"/>
                  </a:cubicBezTo>
                  <a:cubicBezTo>
                    <a:pt x="6233" y="1065"/>
                    <a:pt x="4799" y="355"/>
                    <a:pt x="41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064;p57"/>
            <p:cNvSpPr/>
            <p:nvPr/>
          </p:nvSpPr>
          <p:spPr>
            <a:xfrm>
              <a:off x="7177375" y="765692"/>
              <a:ext cx="307064" cy="382447"/>
            </a:xfrm>
            <a:custGeom>
              <a:avLst/>
              <a:gdLst/>
              <a:ahLst/>
              <a:cxnLst/>
              <a:rect l="l" t="t" r="r" b="b"/>
              <a:pathLst>
                <a:path w="2387" h="2973" extrusionOk="0">
                  <a:moveTo>
                    <a:pt x="942" y="0"/>
                  </a:moveTo>
                  <a:cubicBezTo>
                    <a:pt x="745" y="0"/>
                    <a:pt x="547" y="130"/>
                    <a:pt x="483" y="332"/>
                  </a:cubicBezTo>
                  <a:cubicBezTo>
                    <a:pt x="469" y="388"/>
                    <a:pt x="469" y="431"/>
                    <a:pt x="469" y="474"/>
                  </a:cubicBezTo>
                  <a:cubicBezTo>
                    <a:pt x="469" y="900"/>
                    <a:pt x="413" y="1311"/>
                    <a:pt x="327" y="1709"/>
                  </a:cubicBezTo>
                  <a:cubicBezTo>
                    <a:pt x="228" y="2135"/>
                    <a:pt x="114" y="2546"/>
                    <a:pt x="1" y="2972"/>
                  </a:cubicBezTo>
                  <a:cubicBezTo>
                    <a:pt x="1" y="2972"/>
                    <a:pt x="327" y="2944"/>
                    <a:pt x="356" y="2944"/>
                  </a:cubicBezTo>
                  <a:cubicBezTo>
                    <a:pt x="853" y="2873"/>
                    <a:pt x="1350" y="2674"/>
                    <a:pt x="1818" y="2419"/>
                  </a:cubicBezTo>
                  <a:cubicBezTo>
                    <a:pt x="1932" y="2348"/>
                    <a:pt x="2059" y="2277"/>
                    <a:pt x="2173" y="2177"/>
                  </a:cubicBezTo>
                  <a:cubicBezTo>
                    <a:pt x="2386" y="1922"/>
                    <a:pt x="2258" y="1467"/>
                    <a:pt x="2145" y="1198"/>
                  </a:cubicBezTo>
                  <a:cubicBezTo>
                    <a:pt x="2102" y="1127"/>
                    <a:pt x="2088" y="1070"/>
                    <a:pt x="2045" y="1027"/>
                  </a:cubicBezTo>
                  <a:cubicBezTo>
                    <a:pt x="1903" y="743"/>
                    <a:pt x="1690" y="474"/>
                    <a:pt x="1463" y="275"/>
                  </a:cubicBezTo>
                  <a:cubicBezTo>
                    <a:pt x="1378" y="190"/>
                    <a:pt x="1250" y="119"/>
                    <a:pt x="1137" y="48"/>
                  </a:cubicBezTo>
                  <a:cubicBezTo>
                    <a:pt x="1075" y="15"/>
                    <a:pt x="1009" y="0"/>
                    <a:pt x="9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065;p57"/>
            <p:cNvSpPr/>
            <p:nvPr/>
          </p:nvSpPr>
          <p:spPr>
            <a:xfrm>
              <a:off x="6748229" y="1144925"/>
              <a:ext cx="618887" cy="637540"/>
            </a:xfrm>
            <a:custGeom>
              <a:avLst/>
              <a:gdLst/>
              <a:ahLst/>
              <a:cxnLst/>
              <a:rect l="l" t="t" r="r" b="b"/>
              <a:pathLst>
                <a:path w="4811" h="4956" extrusionOk="0">
                  <a:moveTo>
                    <a:pt x="4251" y="1"/>
                  </a:moveTo>
                  <a:cubicBezTo>
                    <a:pt x="4089" y="1"/>
                    <a:pt x="3928" y="72"/>
                    <a:pt x="3834" y="223"/>
                  </a:cubicBezTo>
                  <a:cubicBezTo>
                    <a:pt x="3805" y="351"/>
                    <a:pt x="3791" y="436"/>
                    <a:pt x="3791" y="536"/>
                  </a:cubicBezTo>
                  <a:lnTo>
                    <a:pt x="3834" y="2623"/>
                  </a:lnTo>
                  <a:lnTo>
                    <a:pt x="1264" y="4255"/>
                  </a:lnTo>
                  <a:cubicBezTo>
                    <a:pt x="1264" y="4255"/>
                    <a:pt x="1058" y="4200"/>
                    <a:pt x="807" y="4200"/>
                  </a:cubicBezTo>
                  <a:cubicBezTo>
                    <a:pt x="583" y="4200"/>
                    <a:pt x="323" y="4244"/>
                    <a:pt x="142" y="4412"/>
                  </a:cubicBezTo>
                  <a:cubicBezTo>
                    <a:pt x="43" y="4511"/>
                    <a:pt x="0" y="4710"/>
                    <a:pt x="71" y="4852"/>
                  </a:cubicBezTo>
                  <a:cubicBezTo>
                    <a:pt x="103" y="4915"/>
                    <a:pt x="143" y="4956"/>
                    <a:pt x="204" y="4956"/>
                  </a:cubicBezTo>
                  <a:cubicBezTo>
                    <a:pt x="253" y="4956"/>
                    <a:pt x="315" y="4929"/>
                    <a:pt x="398" y="4866"/>
                  </a:cubicBezTo>
                  <a:lnTo>
                    <a:pt x="469" y="4653"/>
                  </a:lnTo>
                  <a:lnTo>
                    <a:pt x="739" y="4696"/>
                  </a:lnTo>
                  <a:cubicBezTo>
                    <a:pt x="739" y="4696"/>
                    <a:pt x="828" y="4758"/>
                    <a:pt x="965" y="4758"/>
                  </a:cubicBezTo>
                  <a:cubicBezTo>
                    <a:pt x="1089" y="4758"/>
                    <a:pt x="1251" y="4707"/>
                    <a:pt x="1420" y="4511"/>
                  </a:cubicBezTo>
                  <a:lnTo>
                    <a:pt x="3848" y="3574"/>
                  </a:lnTo>
                  <a:cubicBezTo>
                    <a:pt x="3890" y="3560"/>
                    <a:pt x="3919" y="3546"/>
                    <a:pt x="3947" y="3546"/>
                  </a:cubicBezTo>
                  <a:cubicBezTo>
                    <a:pt x="4274" y="3361"/>
                    <a:pt x="4501" y="3020"/>
                    <a:pt x="4544" y="2637"/>
                  </a:cubicBezTo>
                  <a:lnTo>
                    <a:pt x="4757" y="592"/>
                  </a:lnTo>
                  <a:lnTo>
                    <a:pt x="4757" y="578"/>
                  </a:lnTo>
                  <a:cubicBezTo>
                    <a:pt x="4810" y="210"/>
                    <a:pt x="4529" y="1"/>
                    <a:pt x="425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066;p57"/>
            <p:cNvSpPr/>
            <p:nvPr/>
          </p:nvSpPr>
          <p:spPr>
            <a:xfrm>
              <a:off x="7182907" y="1127173"/>
              <a:ext cx="458602" cy="738780"/>
            </a:xfrm>
            <a:custGeom>
              <a:avLst/>
              <a:gdLst/>
              <a:ahLst/>
              <a:cxnLst/>
              <a:rect l="l" t="t" r="r" b="b"/>
              <a:pathLst>
                <a:path w="3565" h="5743" extrusionOk="0">
                  <a:moveTo>
                    <a:pt x="1646" y="0"/>
                  </a:moveTo>
                  <a:cubicBezTo>
                    <a:pt x="1617" y="0"/>
                    <a:pt x="1589" y="2"/>
                    <a:pt x="1562" y="6"/>
                  </a:cubicBezTo>
                  <a:cubicBezTo>
                    <a:pt x="1392" y="20"/>
                    <a:pt x="824" y="134"/>
                    <a:pt x="710" y="177"/>
                  </a:cubicBezTo>
                  <a:cubicBezTo>
                    <a:pt x="710" y="177"/>
                    <a:pt x="824" y="730"/>
                    <a:pt x="228" y="1383"/>
                  </a:cubicBezTo>
                  <a:cubicBezTo>
                    <a:pt x="0" y="1639"/>
                    <a:pt x="313" y="2292"/>
                    <a:pt x="582" y="2491"/>
                  </a:cubicBezTo>
                  <a:cubicBezTo>
                    <a:pt x="739" y="2590"/>
                    <a:pt x="881" y="2732"/>
                    <a:pt x="923" y="2860"/>
                  </a:cubicBezTo>
                  <a:cubicBezTo>
                    <a:pt x="1079" y="3428"/>
                    <a:pt x="1023" y="4081"/>
                    <a:pt x="1023" y="4081"/>
                  </a:cubicBezTo>
                  <a:cubicBezTo>
                    <a:pt x="781" y="4209"/>
                    <a:pt x="440" y="4408"/>
                    <a:pt x="86" y="4649"/>
                  </a:cubicBezTo>
                  <a:cubicBezTo>
                    <a:pt x="767" y="5032"/>
                    <a:pt x="2201" y="5742"/>
                    <a:pt x="3479" y="5742"/>
                  </a:cubicBezTo>
                  <a:cubicBezTo>
                    <a:pt x="3564" y="5146"/>
                    <a:pt x="3351" y="4507"/>
                    <a:pt x="2797" y="4124"/>
                  </a:cubicBezTo>
                  <a:cubicBezTo>
                    <a:pt x="2797" y="4124"/>
                    <a:pt x="2897" y="2108"/>
                    <a:pt x="2939" y="1582"/>
                  </a:cubicBezTo>
                  <a:cubicBezTo>
                    <a:pt x="2968" y="1426"/>
                    <a:pt x="2968" y="1284"/>
                    <a:pt x="2939" y="1142"/>
                  </a:cubicBezTo>
                  <a:cubicBezTo>
                    <a:pt x="2897" y="730"/>
                    <a:pt x="2982" y="503"/>
                    <a:pt x="2627" y="319"/>
                  </a:cubicBezTo>
                  <a:cubicBezTo>
                    <a:pt x="2627" y="319"/>
                    <a:pt x="2027" y="0"/>
                    <a:pt x="16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067;p57"/>
            <p:cNvSpPr/>
            <p:nvPr/>
          </p:nvSpPr>
          <p:spPr>
            <a:xfrm>
              <a:off x="7358244" y="1009209"/>
              <a:ext cx="78599" cy="168132"/>
            </a:xfrm>
            <a:custGeom>
              <a:avLst/>
              <a:gdLst/>
              <a:ahLst/>
              <a:cxnLst/>
              <a:rect l="l" t="t" r="r" b="b"/>
              <a:pathLst>
                <a:path w="611" h="1307" extrusionOk="0">
                  <a:moveTo>
                    <a:pt x="0" y="0"/>
                  </a:moveTo>
                  <a:lnTo>
                    <a:pt x="0" y="1008"/>
                  </a:lnTo>
                  <a:cubicBezTo>
                    <a:pt x="0" y="1193"/>
                    <a:pt x="142" y="1307"/>
                    <a:pt x="299" y="1307"/>
                  </a:cubicBezTo>
                  <a:cubicBezTo>
                    <a:pt x="469" y="1307"/>
                    <a:pt x="611" y="1165"/>
                    <a:pt x="611" y="1008"/>
                  </a:cubicBezTo>
                  <a:lnTo>
                    <a:pt x="61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068;p57"/>
            <p:cNvSpPr/>
            <p:nvPr/>
          </p:nvSpPr>
          <p:spPr>
            <a:xfrm>
              <a:off x="6700760" y="1748894"/>
              <a:ext cx="756275" cy="204666"/>
            </a:xfrm>
            <a:custGeom>
              <a:avLst/>
              <a:gdLst/>
              <a:ahLst/>
              <a:cxnLst/>
              <a:rect l="l" t="t" r="r" b="b"/>
              <a:pathLst>
                <a:path w="5879" h="1591" extrusionOk="0">
                  <a:moveTo>
                    <a:pt x="5878" y="1122"/>
                  </a:moveTo>
                  <a:lnTo>
                    <a:pt x="2471" y="1"/>
                  </a:lnTo>
                  <a:lnTo>
                    <a:pt x="0" y="526"/>
                  </a:lnTo>
                  <a:lnTo>
                    <a:pt x="3280" y="1591"/>
                  </a:lnTo>
                  <a:close/>
                </a:path>
              </a:pathLst>
            </a:custGeom>
            <a:solidFill>
              <a:srgbClr val="E2E7F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069;p57"/>
            <p:cNvSpPr/>
            <p:nvPr/>
          </p:nvSpPr>
          <p:spPr>
            <a:xfrm>
              <a:off x="7075106" y="1160491"/>
              <a:ext cx="522536" cy="714338"/>
            </a:xfrm>
            <a:custGeom>
              <a:avLst/>
              <a:gdLst/>
              <a:ahLst/>
              <a:cxnLst/>
              <a:rect l="l" t="t" r="r" b="b"/>
              <a:pathLst>
                <a:path w="4062" h="5553" extrusionOk="0">
                  <a:moveTo>
                    <a:pt x="3365" y="0"/>
                  </a:moveTo>
                  <a:cubicBezTo>
                    <a:pt x="3170" y="0"/>
                    <a:pt x="2974" y="105"/>
                    <a:pt x="2897" y="315"/>
                  </a:cubicBezTo>
                  <a:cubicBezTo>
                    <a:pt x="2826" y="457"/>
                    <a:pt x="2826" y="557"/>
                    <a:pt x="2854" y="656"/>
                  </a:cubicBezTo>
                  <a:lnTo>
                    <a:pt x="3309" y="2644"/>
                  </a:lnTo>
                  <a:lnTo>
                    <a:pt x="1137" y="4674"/>
                  </a:lnTo>
                  <a:cubicBezTo>
                    <a:pt x="1137" y="4674"/>
                    <a:pt x="1115" y="4673"/>
                    <a:pt x="1078" y="4673"/>
                  </a:cubicBezTo>
                  <a:cubicBezTo>
                    <a:pt x="894" y="4673"/>
                    <a:pt x="322" y="4702"/>
                    <a:pt x="86" y="5057"/>
                  </a:cubicBezTo>
                  <a:cubicBezTo>
                    <a:pt x="1" y="5171"/>
                    <a:pt x="1" y="5355"/>
                    <a:pt x="114" y="5483"/>
                  </a:cubicBezTo>
                  <a:cubicBezTo>
                    <a:pt x="149" y="5525"/>
                    <a:pt x="190" y="5553"/>
                    <a:pt x="239" y="5553"/>
                  </a:cubicBezTo>
                  <a:cubicBezTo>
                    <a:pt x="292" y="5553"/>
                    <a:pt x="354" y="5521"/>
                    <a:pt x="427" y="5441"/>
                  </a:cubicBezTo>
                  <a:lnTo>
                    <a:pt x="469" y="5228"/>
                  </a:lnTo>
                  <a:lnTo>
                    <a:pt x="725" y="5213"/>
                  </a:lnTo>
                  <a:cubicBezTo>
                    <a:pt x="725" y="5213"/>
                    <a:pt x="781" y="5234"/>
                    <a:pt x="866" y="5234"/>
                  </a:cubicBezTo>
                  <a:cubicBezTo>
                    <a:pt x="1001" y="5234"/>
                    <a:pt x="1206" y="5181"/>
                    <a:pt x="1364" y="4901"/>
                  </a:cubicBezTo>
                  <a:lnTo>
                    <a:pt x="3536" y="3538"/>
                  </a:lnTo>
                  <a:cubicBezTo>
                    <a:pt x="3550" y="3524"/>
                    <a:pt x="3593" y="3510"/>
                    <a:pt x="3607" y="3481"/>
                  </a:cubicBezTo>
                  <a:cubicBezTo>
                    <a:pt x="3905" y="3254"/>
                    <a:pt x="4061" y="2885"/>
                    <a:pt x="4033" y="2487"/>
                  </a:cubicBezTo>
                  <a:lnTo>
                    <a:pt x="3848" y="486"/>
                  </a:lnTo>
                  <a:lnTo>
                    <a:pt x="3848" y="471"/>
                  </a:lnTo>
                  <a:cubicBezTo>
                    <a:pt x="3841" y="158"/>
                    <a:pt x="3604" y="0"/>
                    <a:pt x="33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070;p57"/>
            <p:cNvSpPr/>
            <p:nvPr/>
          </p:nvSpPr>
          <p:spPr>
            <a:xfrm>
              <a:off x="6589229" y="1493156"/>
              <a:ext cx="867805" cy="482400"/>
            </a:xfrm>
            <a:custGeom>
              <a:avLst/>
              <a:gdLst/>
              <a:ahLst/>
              <a:cxnLst/>
              <a:rect l="l" t="t" r="r" b="b"/>
              <a:pathLst>
                <a:path w="6746" h="3750" extrusionOk="0">
                  <a:moveTo>
                    <a:pt x="1" y="1"/>
                  </a:moveTo>
                  <a:lnTo>
                    <a:pt x="597" y="2571"/>
                  </a:lnTo>
                  <a:lnTo>
                    <a:pt x="4204" y="3749"/>
                  </a:lnTo>
                  <a:lnTo>
                    <a:pt x="6731" y="3295"/>
                  </a:lnTo>
                  <a:lnTo>
                    <a:pt x="6745" y="3110"/>
                  </a:lnTo>
                  <a:lnTo>
                    <a:pt x="4147" y="3579"/>
                  </a:lnTo>
                  <a:lnTo>
                    <a:pt x="3323" y="1051"/>
                  </a:lnTo>
                  <a:close/>
                </a:path>
              </a:pathLst>
            </a:custGeom>
            <a:solidFill>
              <a:srgbClr val="E2E7F1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071;p57"/>
            <p:cNvSpPr/>
            <p:nvPr/>
          </p:nvSpPr>
          <p:spPr>
            <a:xfrm>
              <a:off x="7016703" y="1628358"/>
              <a:ext cx="129798" cy="325202"/>
            </a:xfrm>
            <a:custGeom>
              <a:avLst/>
              <a:gdLst/>
              <a:ahLst/>
              <a:cxnLst/>
              <a:rect l="l" t="t" r="r" b="b"/>
              <a:pathLst>
                <a:path w="1009" h="2528" extrusionOk="0">
                  <a:moveTo>
                    <a:pt x="1008" y="2499"/>
                  </a:moveTo>
                  <a:lnTo>
                    <a:pt x="142" y="15"/>
                  </a:lnTo>
                  <a:lnTo>
                    <a:pt x="0" y="0"/>
                  </a:lnTo>
                  <a:lnTo>
                    <a:pt x="824" y="2528"/>
                  </a:lnTo>
                  <a:close/>
                </a:path>
              </a:pathLst>
            </a:custGeom>
            <a:solidFill>
              <a:srgbClr val="E2E7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072;p57"/>
            <p:cNvSpPr/>
            <p:nvPr/>
          </p:nvSpPr>
          <p:spPr>
            <a:xfrm>
              <a:off x="6775629" y="1684831"/>
              <a:ext cx="100596" cy="79114"/>
            </a:xfrm>
            <a:custGeom>
              <a:avLst/>
              <a:gdLst/>
              <a:ahLst/>
              <a:cxnLst/>
              <a:rect l="l" t="t" r="r" b="b"/>
              <a:pathLst>
                <a:path w="782" h="615" extrusionOk="0">
                  <a:moveTo>
                    <a:pt x="325" y="0"/>
                  </a:moveTo>
                  <a:cubicBezTo>
                    <a:pt x="231" y="0"/>
                    <a:pt x="147" y="37"/>
                    <a:pt x="100" y="101"/>
                  </a:cubicBezTo>
                  <a:cubicBezTo>
                    <a:pt x="0" y="229"/>
                    <a:pt x="71" y="428"/>
                    <a:pt x="242" y="527"/>
                  </a:cubicBezTo>
                  <a:cubicBezTo>
                    <a:pt x="313" y="586"/>
                    <a:pt x="397" y="615"/>
                    <a:pt x="475" y="615"/>
                  </a:cubicBezTo>
                  <a:cubicBezTo>
                    <a:pt x="567" y="615"/>
                    <a:pt x="650" y="575"/>
                    <a:pt x="696" y="499"/>
                  </a:cubicBezTo>
                  <a:cubicBezTo>
                    <a:pt x="781" y="371"/>
                    <a:pt x="710" y="172"/>
                    <a:pt x="554" y="73"/>
                  </a:cubicBezTo>
                  <a:cubicBezTo>
                    <a:pt x="479" y="23"/>
                    <a:pt x="399" y="0"/>
                    <a:pt x="325" y="0"/>
                  </a:cubicBez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073;p57"/>
            <p:cNvSpPr/>
            <p:nvPr/>
          </p:nvSpPr>
          <p:spPr>
            <a:xfrm>
              <a:off x="7227674" y="724784"/>
              <a:ext cx="333435" cy="387850"/>
            </a:xfrm>
            <a:custGeom>
              <a:avLst/>
              <a:gdLst/>
              <a:ahLst/>
              <a:cxnLst/>
              <a:rect l="l" t="t" r="r" b="b"/>
              <a:pathLst>
                <a:path w="2592" h="3015" extrusionOk="0">
                  <a:moveTo>
                    <a:pt x="1059" y="1"/>
                  </a:moveTo>
                  <a:cubicBezTo>
                    <a:pt x="534" y="1"/>
                    <a:pt x="1" y="357"/>
                    <a:pt x="78" y="1700"/>
                  </a:cubicBezTo>
                  <a:cubicBezTo>
                    <a:pt x="107" y="2311"/>
                    <a:pt x="376" y="2907"/>
                    <a:pt x="1030" y="3006"/>
                  </a:cubicBezTo>
                  <a:cubicBezTo>
                    <a:pt x="1061" y="3012"/>
                    <a:pt x="1092" y="3014"/>
                    <a:pt x="1123" y="3014"/>
                  </a:cubicBezTo>
                  <a:cubicBezTo>
                    <a:pt x="1511" y="3014"/>
                    <a:pt x="1857" y="2618"/>
                    <a:pt x="2080" y="2197"/>
                  </a:cubicBezTo>
                  <a:cubicBezTo>
                    <a:pt x="2279" y="2140"/>
                    <a:pt x="2478" y="2069"/>
                    <a:pt x="2549" y="1800"/>
                  </a:cubicBezTo>
                  <a:cubicBezTo>
                    <a:pt x="2591" y="1587"/>
                    <a:pt x="2549" y="1303"/>
                    <a:pt x="2364" y="1288"/>
                  </a:cubicBezTo>
                  <a:cubicBezTo>
                    <a:pt x="2307" y="1288"/>
                    <a:pt x="2251" y="1303"/>
                    <a:pt x="2194" y="1345"/>
                  </a:cubicBezTo>
                  <a:cubicBezTo>
                    <a:pt x="2066" y="735"/>
                    <a:pt x="1640" y="67"/>
                    <a:pt x="1214" y="11"/>
                  </a:cubicBezTo>
                  <a:cubicBezTo>
                    <a:pt x="1163" y="4"/>
                    <a:pt x="1111" y="1"/>
                    <a:pt x="10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074;p57"/>
            <p:cNvSpPr/>
            <p:nvPr/>
          </p:nvSpPr>
          <p:spPr>
            <a:xfrm>
              <a:off x="7292509" y="974476"/>
              <a:ext cx="31131" cy="29330"/>
            </a:xfrm>
            <a:custGeom>
              <a:avLst/>
              <a:gdLst/>
              <a:ahLst/>
              <a:cxnLst/>
              <a:rect l="l" t="t" r="r" b="b"/>
              <a:pathLst>
                <a:path w="242" h="228" extrusionOk="0">
                  <a:moveTo>
                    <a:pt x="213" y="1"/>
                  </a:moveTo>
                  <a:cubicBezTo>
                    <a:pt x="142" y="15"/>
                    <a:pt x="0" y="57"/>
                    <a:pt x="0" y="128"/>
                  </a:cubicBezTo>
                  <a:cubicBezTo>
                    <a:pt x="0" y="157"/>
                    <a:pt x="71" y="199"/>
                    <a:pt x="128" y="214"/>
                  </a:cubicBezTo>
                  <a:cubicBezTo>
                    <a:pt x="128" y="214"/>
                    <a:pt x="142" y="214"/>
                    <a:pt x="156" y="228"/>
                  </a:cubicBezTo>
                  <a:cubicBezTo>
                    <a:pt x="156" y="214"/>
                    <a:pt x="156" y="199"/>
                    <a:pt x="142" y="199"/>
                  </a:cubicBezTo>
                  <a:cubicBezTo>
                    <a:pt x="57" y="157"/>
                    <a:pt x="57" y="143"/>
                    <a:pt x="57" y="143"/>
                  </a:cubicBezTo>
                  <a:cubicBezTo>
                    <a:pt x="57" y="128"/>
                    <a:pt x="142" y="72"/>
                    <a:pt x="227" y="57"/>
                  </a:cubicBezTo>
                  <a:cubicBezTo>
                    <a:pt x="242" y="57"/>
                    <a:pt x="242" y="43"/>
                    <a:pt x="242" y="15"/>
                  </a:cubicBezTo>
                  <a:cubicBezTo>
                    <a:pt x="242" y="1"/>
                    <a:pt x="227" y="1"/>
                    <a:pt x="213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075;p57"/>
            <p:cNvSpPr/>
            <p:nvPr/>
          </p:nvSpPr>
          <p:spPr>
            <a:xfrm>
              <a:off x="7323511" y="998274"/>
              <a:ext cx="69594" cy="43223"/>
            </a:xfrm>
            <a:custGeom>
              <a:avLst/>
              <a:gdLst/>
              <a:ahLst/>
              <a:cxnLst/>
              <a:rect l="l" t="t" r="r" b="b"/>
              <a:pathLst>
                <a:path w="541" h="336" extrusionOk="0">
                  <a:moveTo>
                    <a:pt x="512" y="0"/>
                  </a:moveTo>
                  <a:cubicBezTo>
                    <a:pt x="498" y="0"/>
                    <a:pt x="483" y="0"/>
                    <a:pt x="483" y="14"/>
                  </a:cubicBezTo>
                  <a:cubicBezTo>
                    <a:pt x="416" y="260"/>
                    <a:pt x="192" y="286"/>
                    <a:pt x="92" y="286"/>
                  </a:cubicBezTo>
                  <a:cubicBezTo>
                    <a:pt x="64" y="286"/>
                    <a:pt x="46" y="284"/>
                    <a:pt x="43" y="284"/>
                  </a:cubicBezTo>
                  <a:cubicBezTo>
                    <a:pt x="29" y="284"/>
                    <a:pt x="1" y="284"/>
                    <a:pt x="1" y="298"/>
                  </a:cubicBezTo>
                  <a:cubicBezTo>
                    <a:pt x="1" y="313"/>
                    <a:pt x="1" y="327"/>
                    <a:pt x="29" y="327"/>
                  </a:cubicBezTo>
                  <a:lnTo>
                    <a:pt x="72" y="327"/>
                  </a:lnTo>
                  <a:cubicBezTo>
                    <a:pt x="93" y="332"/>
                    <a:pt x="119" y="335"/>
                    <a:pt x="149" y="335"/>
                  </a:cubicBezTo>
                  <a:cubicBezTo>
                    <a:pt x="279" y="335"/>
                    <a:pt x="471" y="271"/>
                    <a:pt x="540" y="29"/>
                  </a:cubicBezTo>
                  <a:cubicBezTo>
                    <a:pt x="540" y="14"/>
                    <a:pt x="540" y="0"/>
                    <a:pt x="512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076;p57"/>
            <p:cNvSpPr/>
            <p:nvPr/>
          </p:nvSpPr>
          <p:spPr>
            <a:xfrm>
              <a:off x="7378312" y="939743"/>
              <a:ext cx="21997" cy="25728"/>
            </a:xfrm>
            <a:custGeom>
              <a:avLst/>
              <a:gdLst/>
              <a:ahLst/>
              <a:cxnLst/>
              <a:rect l="l" t="t" r="r" b="b"/>
              <a:pathLst>
                <a:path w="171" h="200" extrusionOk="0">
                  <a:moveTo>
                    <a:pt x="100" y="1"/>
                  </a:moveTo>
                  <a:cubicBezTo>
                    <a:pt x="57" y="1"/>
                    <a:pt x="1" y="43"/>
                    <a:pt x="1" y="100"/>
                  </a:cubicBezTo>
                  <a:cubicBezTo>
                    <a:pt x="1" y="143"/>
                    <a:pt x="29" y="200"/>
                    <a:pt x="72" y="200"/>
                  </a:cubicBezTo>
                  <a:cubicBezTo>
                    <a:pt x="114" y="200"/>
                    <a:pt x="171" y="171"/>
                    <a:pt x="171" y="114"/>
                  </a:cubicBezTo>
                  <a:cubicBezTo>
                    <a:pt x="171" y="58"/>
                    <a:pt x="143" y="29"/>
                    <a:pt x="100" y="1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077;p57"/>
            <p:cNvSpPr/>
            <p:nvPr/>
          </p:nvSpPr>
          <p:spPr>
            <a:xfrm>
              <a:off x="7283375" y="936141"/>
              <a:ext cx="21997" cy="25728"/>
            </a:xfrm>
            <a:custGeom>
              <a:avLst/>
              <a:gdLst/>
              <a:ahLst/>
              <a:cxnLst/>
              <a:rect l="l" t="t" r="r" b="b"/>
              <a:pathLst>
                <a:path w="171" h="200" extrusionOk="0">
                  <a:moveTo>
                    <a:pt x="85" y="0"/>
                  </a:moveTo>
                  <a:cubicBezTo>
                    <a:pt x="57" y="0"/>
                    <a:pt x="0" y="29"/>
                    <a:pt x="0" y="86"/>
                  </a:cubicBezTo>
                  <a:cubicBezTo>
                    <a:pt x="0" y="142"/>
                    <a:pt x="14" y="199"/>
                    <a:pt x="71" y="199"/>
                  </a:cubicBezTo>
                  <a:cubicBezTo>
                    <a:pt x="100" y="199"/>
                    <a:pt x="156" y="157"/>
                    <a:pt x="156" y="100"/>
                  </a:cubicBezTo>
                  <a:cubicBezTo>
                    <a:pt x="171" y="57"/>
                    <a:pt x="142" y="15"/>
                    <a:pt x="85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078;p57"/>
            <p:cNvSpPr/>
            <p:nvPr/>
          </p:nvSpPr>
          <p:spPr>
            <a:xfrm>
              <a:off x="7383844" y="893432"/>
              <a:ext cx="40264" cy="26371"/>
            </a:xfrm>
            <a:custGeom>
              <a:avLst/>
              <a:gdLst/>
              <a:ahLst/>
              <a:cxnLst/>
              <a:rect l="l" t="t" r="r" b="b"/>
              <a:pathLst>
                <a:path w="313" h="205" extrusionOk="0">
                  <a:moveTo>
                    <a:pt x="75" y="0"/>
                  </a:moveTo>
                  <a:cubicBezTo>
                    <a:pt x="52" y="0"/>
                    <a:pt x="31" y="3"/>
                    <a:pt x="14" y="6"/>
                  </a:cubicBezTo>
                  <a:cubicBezTo>
                    <a:pt x="0" y="6"/>
                    <a:pt x="0" y="20"/>
                    <a:pt x="0" y="48"/>
                  </a:cubicBezTo>
                  <a:cubicBezTo>
                    <a:pt x="0" y="63"/>
                    <a:pt x="14" y="63"/>
                    <a:pt x="29" y="63"/>
                  </a:cubicBezTo>
                  <a:cubicBezTo>
                    <a:pt x="36" y="63"/>
                    <a:pt x="52" y="61"/>
                    <a:pt x="72" y="61"/>
                  </a:cubicBezTo>
                  <a:cubicBezTo>
                    <a:pt x="128" y="61"/>
                    <a:pt x="218" y="76"/>
                    <a:pt x="270" y="190"/>
                  </a:cubicBezTo>
                  <a:cubicBezTo>
                    <a:pt x="270" y="205"/>
                    <a:pt x="270" y="205"/>
                    <a:pt x="284" y="205"/>
                  </a:cubicBezTo>
                  <a:cubicBezTo>
                    <a:pt x="312" y="190"/>
                    <a:pt x="312" y="176"/>
                    <a:pt x="312" y="148"/>
                  </a:cubicBezTo>
                  <a:cubicBezTo>
                    <a:pt x="258" y="28"/>
                    <a:pt x="153" y="0"/>
                    <a:pt x="75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079;p57"/>
            <p:cNvSpPr/>
            <p:nvPr/>
          </p:nvSpPr>
          <p:spPr>
            <a:xfrm>
              <a:off x="7276043" y="883269"/>
              <a:ext cx="45796" cy="18267"/>
            </a:xfrm>
            <a:custGeom>
              <a:avLst/>
              <a:gdLst/>
              <a:ahLst/>
              <a:cxnLst/>
              <a:rect l="l" t="t" r="r" b="b"/>
              <a:pathLst>
                <a:path w="356" h="142" extrusionOk="0">
                  <a:moveTo>
                    <a:pt x="189" y="0"/>
                  </a:moveTo>
                  <a:cubicBezTo>
                    <a:pt x="94" y="0"/>
                    <a:pt x="30" y="64"/>
                    <a:pt x="0" y="113"/>
                  </a:cubicBezTo>
                  <a:cubicBezTo>
                    <a:pt x="0" y="127"/>
                    <a:pt x="0" y="142"/>
                    <a:pt x="15" y="142"/>
                  </a:cubicBezTo>
                  <a:cubicBezTo>
                    <a:pt x="43" y="142"/>
                    <a:pt x="57" y="142"/>
                    <a:pt x="57" y="127"/>
                  </a:cubicBezTo>
                  <a:cubicBezTo>
                    <a:pt x="57" y="127"/>
                    <a:pt x="108" y="43"/>
                    <a:pt x="202" y="43"/>
                  </a:cubicBezTo>
                  <a:cubicBezTo>
                    <a:pt x="230" y="43"/>
                    <a:pt x="263" y="51"/>
                    <a:pt x="299" y="71"/>
                  </a:cubicBezTo>
                  <a:lnTo>
                    <a:pt x="341" y="71"/>
                  </a:lnTo>
                  <a:cubicBezTo>
                    <a:pt x="355" y="56"/>
                    <a:pt x="341" y="42"/>
                    <a:pt x="327" y="42"/>
                  </a:cubicBezTo>
                  <a:cubicBezTo>
                    <a:pt x="276" y="12"/>
                    <a:pt x="229" y="0"/>
                    <a:pt x="189" y="0"/>
                  </a:cubicBezTo>
                  <a:close/>
                </a:path>
              </a:pathLst>
            </a:custGeom>
            <a:solidFill>
              <a:srgbClr val="333BB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080;p57"/>
            <p:cNvSpPr/>
            <p:nvPr/>
          </p:nvSpPr>
          <p:spPr>
            <a:xfrm>
              <a:off x="7219441" y="709347"/>
              <a:ext cx="367267" cy="447924"/>
            </a:xfrm>
            <a:custGeom>
              <a:avLst/>
              <a:gdLst/>
              <a:ahLst/>
              <a:cxnLst/>
              <a:rect l="l" t="t" r="r" b="b"/>
              <a:pathLst>
                <a:path w="2855" h="3482" extrusionOk="0">
                  <a:moveTo>
                    <a:pt x="1462" y="1"/>
                  </a:moveTo>
                  <a:cubicBezTo>
                    <a:pt x="1160" y="1"/>
                    <a:pt x="847" y="90"/>
                    <a:pt x="582" y="230"/>
                  </a:cubicBezTo>
                  <a:cubicBezTo>
                    <a:pt x="440" y="301"/>
                    <a:pt x="313" y="400"/>
                    <a:pt x="227" y="514"/>
                  </a:cubicBezTo>
                  <a:cubicBezTo>
                    <a:pt x="156" y="613"/>
                    <a:pt x="100" y="699"/>
                    <a:pt x="71" y="798"/>
                  </a:cubicBezTo>
                  <a:cubicBezTo>
                    <a:pt x="71" y="826"/>
                    <a:pt x="0" y="1082"/>
                    <a:pt x="15" y="1082"/>
                  </a:cubicBezTo>
                  <a:cubicBezTo>
                    <a:pt x="29" y="1181"/>
                    <a:pt x="57" y="1267"/>
                    <a:pt x="142" y="1295"/>
                  </a:cubicBezTo>
                  <a:cubicBezTo>
                    <a:pt x="179" y="1316"/>
                    <a:pt x="213" y="1325"/>
                    <a:pt x="246" y="1325"/>
                  </a:cubicBezTo>
                  <a:cubicBezTo>
                    <a:pt x="368" y="1325"/>
                    <a:pt x="471" y="1203"/>
                    <a:pt x="582" y="1125"/>
                  </a:cubicBezTo>
                  <a:cubicBezTo>
                    <a:pt x="618" y="1236"/>
                    <a:pt x="698" y="1279"/>
                    <a:pt x="790" y="1279"/>
                  </a:cubicBezTo>
                  <a:cubicBezTo>
                    <a:pt x="922" y="1279"/>
                    <a:pt x="1075" y="1190"/>
                    <a:pt x="1150" y="1082"/>
                  </a:cubicBezTo>
                  <a:cubicBezTo>
                    <a:pt x="1150" y="1210"/>
                    <a:pt x="1193" y="1295"/>
                    <a:pt x="1307" y="1338"/>
                  </a:cubicBezTo>
                  <a:cubicBezTo>
                    <a:pt x="1335" y="1345"/>
                    <a:pt x="1366" y="1348"/>
                    <a:pt x="1398" y="1348"/>
                  </a:cubicBezTo>
                  <a:cubicBezTo>
                    <a:pt x="1493" y="1348"/>
                    <a:pt x="1594" y="1316"/>
                    <a:pt x="1647" y="1252"/>
                  </a:cubicBezTo>
                  <a:lnTo>
                    <a:pt x="1647" y="1252"/>
                  </a:lnTo>
                  <a:cubicBezTo>
                    <a:pt x="1619" y="1408"/>
                    <a:pt x="1661" y="1536"/>
                    <a:pt x="1718" y="1692"/>
                  </a:cubicBezTo>
                  <a:cubicBezTo>
                    <a:pt x="1832" y="2133"/>
                    <a:pt x="1846" y="2601"/>
                    <a:pt x="1789" y="3041"/>
                  </a:cubicBezTo>
                  <a:cubicBezTo>
                    <a:pt x="1775" y="3197"/>
                    <a:pt x="1718" y="3339"/>
                    <a:pt x="1704" y="3481"/>
                  </a:cubicBezTo>
                  <a:cubicBezTo>
                    <a:pt x="1704" y="3481"/>
                    <a:pt x="1846" y="3425"/>
                    <a:pt x="1860" y="3410"/>
                  </a:cubicBezTo>
                  <a:cubicBezTo>
                    <a:pt x="2031" y="3311"/>
                    <a:pt x="2215" y="3254"/>
                    <a:pt x="2371" y="3112"/>
                  </a:cubicBezTo>
                  <a:cubicBezTo>
                    <a:pt x="2712" y="2814"/>
                    <a:pt x="2854" y="2317"/>
                    <a:pt x="2854" y="1820"/>
                  </a:cubicBezTo>
                  <a:cubicBezTo>
                    <a:pt x="2854" y="1494"/>
                    <a:pt x="2797" y="1181"/>
                    <a:pt x="2698" y="912"/>
                  </a:cubicBezTo>
                  <a:cubicBezTo>
                    <a:pt x="2684" y="869"/>
                    <a:pt x="2655" y="826"/>
                    <a:pt x="2641" y="784"/>
                  </a:cubicBezTo>
                  <a:cubicBezTo>
                    <a:pt x="2542" y="557"/>
                    <a:pt x="2371" y="344"/>
                    <a:pt x="2158" y="202"/>
                  </a:cubicBezTo>
                  <a:cubicBezTo>
                    <a:pt x="1954" y="61"/>
                    <a:pt x="1711" y="1"/>
                    <a:pt x="146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238056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/>
              <a:t>William L. Schaaf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sz="2400"/>
              <a:t>„Verovatno nijedan simbol u istoriji nije izazvao toliko misterije, zablude i ljudskog interesovanja kao broj Pi“</a:t>
            </a:r>
          </a:p>
        </p:txBody>
      </p:sp>
      <p:grpSp>
        <p:nvGrpSpPr>
          <p:cNvPr id="4" name="Google Shape;1897;p71"/>
          <p:cNvGrpSpPr/>
          <p:nvPr/>
        </p:nvGrpSpPr>
        <p:grpSpPr>
          <a:xfrm>
            <a:off x="794809" y="339502"/>
            <a:ext cx="1705789" cy="1375414"/>
            <a:chOff x="3452761" y="3105975"/>
            <a:chExt cx="1705789" cy="1375414"/>
          </a:xfrm>
        </p:grpSpPr>
        <p:sp>
          <p:nvSpPr>
            <p:cNvPr id="5" name="Google Shape;1898;p71"/>
            <p:cNvSpPr/>
            <p:nvPr/>
          </p:nvSpPr>
          <p:spPr>
            <a:xfrm>
              <a:off x="4832398" y="3556389"/>
              <a:ext cx="2055" cy="1386"/>
            </a:xfrm>
            <a:custGeom>
              <a:avLst/>
              <a:gdLst/>
              <a:ahLst/>
              <a:cxnLst/>
              <a:rect l="l" t="t" r="r" b="b"/>
              <a:pathLst>
                <a:path w="43" h="29" extrusionOk="0">
                  <a:moveTo>
                    <a:pt x="43" y="28"/>
                  </a:moveTo>
                  <a:cubicBezTo>
                    <a:pt x="14" y="28"/>
                    <a:pt x="0" y="0"/>
                    <a:pt x="0" y="0"/>
                  </a:cubicBezTo>
                  <a:cubicBezTo>
                    <a:pt x="0" y="0"/>
                    <a:pt x="14" y="28"/>
                    <a:pt x="43" y="28"/>
                  </a:cubicBez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899;p71"/>
            <p:cNvSpPr/>
            <p:nvPr/>
          </p:nvSpPr>
          <p:spPr>
            <a:xfrm>
              <a:off x="4822220" y="3555004"/>
              <a:ext cx="2724" cy="48"/>
            </a:xfrm>
            <a:custGeom>
              <a:avLst/>
              <a:gdLst/>
              <a:ahLst/>
              <a:cxnLst/>
              <a:rect l="l" t="t" r="r" b="b"/>
              <a:pathLst>
                <a:path w="57" h="1" extrusionOk="0">
                  <a:moveTo>
                    <a:pt x="0" y="1"/>
                  </a:moveTo>
                  <a:lnTo>
                    <a:pt x="57" y="1"/>
                  </a:ln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900;p71"/>
            <p:cNvSpPr/>
            <p:nvPr/>
          </p:nvSpPr>
          <p:spPr>
            <a:xfrm>
              <a:off x="4827620" y="3555004"/>
              <a:ext cx="2102" cy="717"/>
            </a:xfrm>
            <a:custGeom>
              <a:avLst/>
              <a:gdLst/>
              <a:ahLst/>
              <a:cxnLst/>
              <a:rect l="l" t="t" r="r" b="b"/>
              <a:pathLst>
                <a:path w="44" h="15" extrusionOk="0">
                  <a:moveTo>
                    <a:pt x="43" y="15"/>
                  </a:moveTo>
                  <a:cubicBezTo>
                    <a:pt x="29" y="15"/>
                    <a:pt x="15" y="1"/>
                    <a:pt x="1" y="1"/>
                  </a:cubicBezTo>
                  <a:cubicBezTo>
                    <a:pt x="15" y="15"/>
                    <a:pt x="29" y="15"/>
                    <a:pt x="43" y="15"/>
                  </a:cubicBez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901;p71"/>
            <p:cNvSpPr/>
            <p:nvPr/>
          </p:nvSpPr>
          <p:spPr>
            <a:xfrm>
              <a:off x="4800480" y="3559065"/>
              <a:ext cx="1433" cy="1433"/>
            </a:xfrm>
            <a:custGeom>
              <a:avLst/>
              <a:gdLst/>
              <a:ahLst/>
              <a:cxnLst/>
              <a:rect l="l" t="t" r="r" b="b"/>
              <a:pathLst>
                <a:path w="30" h="30" extrusionOk="0">
                  <a:moveTo>
                    <a:pt x="29" y="1"/>
                  </a:moveTo>
                  <a:cubicBezTo>
                    <a:pt x="15" y="1"/>
                    <a:pt x="1" y="29"/>
                    <a:pt x="1" y="29"/>
                  </a:cubicBezTo>
                  <a:cubicBezTo>
                    <a:pt x="15" y="1"/>
                    <a:pt x="29" y="1"/>
                    <a:pt x="29" y="1"/>
                  </a:cubicBez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902;p71"/>
            <p:cNvSpPr/>
            <p:nvPr/>
          </p:nvSpPr>
          <p:spPr>
            <a:xfrm>
              <a:off x="4811326" y="3555004"/>
              <a:ext cx="2771" cy="717"/>
            </a:xfrm>
            <a:custGeom>
              <a:avLst/>
              <a:gdLst/>
              <a:ahLst/>
              <a:cxnLst/>
              <a:rect l="l" t="t" r="r" b="b"/>
              <a:pathLst>
                <a:path w="58" h="15" extrusionOk="0">
                  <a:moveTo>
                    <a:pt x="58" y="1"/>
                  </a:moveTo>
                  <a:lnTo>
                    <a:pt x="1" y="1"/>
                  </a:lnTo>
                  <a:cubicBezTo>
                    <a:pt x="29" y="15"/>
                    <a:pt x="58" y="15"/>
                    <a:pt x="58" y="1"/>
                  </a:cubicBez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903;p71"/>
            <p:cNvSpPr/>
            <p:nvPr/>
          </p:nvSpPr>
          <p:spPr>
            <a:xfrm>
              <a:off x="4817442" y="3555004"/>
              <a:ext cx="2102" cy="48"/>
            </a:xfrm>
            <a:custGeom>
              <a:avLst/>
              <a:gdLst/>
              <a:ahLst/>
              <a:cxnLst/>
              <a:rect l="l" t="t" r="r" b="b"/>
              <a:pathLst>
                <a:path w="44" h="1" extrusionOk="0">
                  <a:moveTo>
                    <a:pt x="43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904;p71"/>
            <p:cNvSpPr/>
            <p:nvPr/>
          </p:nvSpPr>
          <p:spPr>
            <a:xfrm>
              <a:off x="4805927" y="3556389"/>
              <a:ext cx="2771" cy="1386"/>
            </a:xfrm>
            <a:custGeom>
              <a:avLst/>
              <a:gdLst/>
              <a:ahLst/>
              <a:cxnLst/>
              <a:rect l="l" t="t" r="r" b="b"/>
              <a:pathLst>
                <a:path w="58" h="29" extrusionOk="0">
                  <a:moveTo>
                    <a:pt x="57" y="0"/>
                  </a:moveTo>
                  <a:cubicBezTo>
                    <a:pt x="43" y="0"/>
                    <a:pt x="29" y="0"/>
                    <a:pt x="0" y="28"/>
                  </a:cubicBezTo>
                  <a:cubicBezTo>
                    <a:pt x="29" y="0"/>
                    <a:pt x="43" y="0"/>
                    <a:pt x="57" y="0"/>
                  </a:cubicBezTo>
                  <a:close/>
                </a:path>
              </a:pathLst>
            </a:custGeom>
            <a:solidFill>
              <a:srgbClr val="F39B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905;p71"/>
            <p:cNvSpPr/>
            <p:nvPr/>
          </p:nvSpPr>
          <p:spPr>
            <a:xfrm>
              <a:off x="3452761" y="3275801"/>
              <a:ext cx="1302857" cy="1177669"/>
            </a:xfrm>
            <a:custGeom>
              <a:avLst/>
              <a:gdLst/>
              <a:ahLst/>
              <a:cxnLst/>
              <a:rect l="l" t="t" r="r" b="b"/>
              <a:pathLst>
                <a:path w="14185" h="12822" extrusionOk="0">
                  <a:moveTo>
                    <a:pt x="15" y="0"/>
                  </a:moveTo>
                  <a:lnTo>
                    <a:pt x="0" y="4629"/>
                  </a:lnTo>
                  <a:lnTo>
                    <a:pt x="341" y="4828"/>
                  </a:lnTo>
                  <a:lnTo>
                    <a:pt x="13986" y="12707"/>
                  </a:lnTo>
                  <a:lnTo>
                    <a:pt x="14184" y="12821"/>
                  </a:lnTo>
                  <a:lnTo>
                    <a:pt x="14184" y="12608"/>
                  </a:lnTo>
                  <a:lnTo>
                    <a:pt x="14184" y="8178"/>
                  </a:lnTo>
                  <a:lnTo>
                    <a:pt x="4260" y="245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906;p71"/>
            <p:cNvSpPr/>
            <p:nvPr/>
          </p:nvSpPr>
          <p:spPr>
            <a:xfrm>
              <a:off x="4755524" y="3905598"/>
              <a:ext cx="210055" cy="547870"/>
            </a:xfrm>
            <a:custGeom>
              <a:avLst/>
              <a:gdLst/>
              <a:ahLst/>
              <a:cxnLst/>
              <a:rect l="l" t="t" r="r" b="b"/>
              <a:pathLst>
                <a:path w="2287" h="5965" extrusionOk="0">
                  <a:moveTo>
                    <a:pt x="2286" y="1"/>
                  </a:moveTo>
                  <a:lnTo>
                    <a:pt x="0" y="1321"/>
                  </a:lnTo>
                  <a:lnTo>
                    <a:pt x="0" y="5964"/>
                  </a:lnTo>
                  <a:lnTo>
                    <a:pt x="2286" y="4629"/>
                  </a:lnTo>
                  <a:lnTo>
                    <a:pt x="22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907;p71"/>
            <p:cNvSpPr/>
            <p:nvPr/>
          </p:nvSpPr>
          <p:spPr>
            <a:xfrm>
              <a:off x="3454047" y="3153185"/>
              <a:ext cx="1511534" cy="873837"/>
            </a:xfrm>
            <a:custGeom>
              <a:avLst/>
              <a:gdLst/>
              <a:ahLst/>
              <a:cxnLst/>
              <a:rect l="l" t="t" r="r" b="b"/>
              <a:pathLst>
                <a:path w="16457" h="9514" extrusionOk="0">
                  <a:moveTo>
                    <a:pt x="2301" y="1"/>
                  </a:moveTo>
                  <a:lnTo>
                    <a:pt x="1" y="1335"/>
                  </a:lnTo>
                  <a:lnTo>
                    <a:pt x="14170" y="9513"/>
                  </a:lnTo>
                  <a:lnTo>
                    <a:pt x="16456" y="8193"/>
                  </a:lnTo>
                  <a:lnTo>
                    <a:pt x="23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908;p71"/>
            <p:cNvSpPr/>
            <p:nvPr/>
          </p:nvSpPr>
          <p:spPr>
            <a:xfrm>
              <a:off x="4464735" y="3105975"/>
              <a:ext cx="388699" cy="472923"/>
            </a:xfrm>
            <a:custGeom>
              <a:avLst/>
              <a:gdLst/>
              <a:ahLst/>
              <a:cxnLst/>
              <a:rect l="l" t="t" r="r" b="b"/>
              <a:pathLst>
                <a:path w="4232" h="5149" extrusionOk="0">
                  <a:moveTo>
                    <a:pt x="2714" y="1"/>
                  </a:moveTo>
                  <a:cubicBezTo>
                    <a:pt x="2602" y="1"/>
                    <a:pt x="2491" y="24"/>
                    <a:pt x="2385" y="75"/>
                  </a:cubicBezTo>
                  <a:lnTo>
                    <a:pt x="2286" y="89"/>
                  </a:lnTo>
                  <a:cubicBezTo>
                    <a:pt x="1775" y="160"/>
                    <a:pt x="1349" y="515"/>
                    <a:pt x="1150" y="997"/>
                  </a:cubicBezTo>
                  <a:cubicBezTo>
                    <a:pt x="1122" y="1083"/>
                    <a:pt x="1065" y="1196"/>
                    <a:pt x="1008" y="1281"/>
                  </a:cubicBezTo>
                  <a:cubicBezTo>
                    <a:pt x="781" y="1651"/>
                    <a:pt x="412" y="1963"/>
                    <a:pt x="213" y="2360"/>
                  </a:cubicBezTo>
                  <a:cubicBezTo>
                    <a:pt x="57" y="2687"/>
                    <a:pt x="0" y="3127"/>
                    <a:pt x="242" y="3397"/>
                  </a:cubicBezTo>
                  <a:cubicBezTo>
                    <a:pt x="483" y="3695"/>
                    <a:pt x="327" y="4164"/>
                    <a:pt x="469" y="4533"/>
                  </a:cubicBezTo>
                  <a:cubicBezTo>
                    <a:pt x="630" y="4957"/>
                    <a:pt x="1086" y="5148"/>
                    <a:pt x="1541" y="5148"/>
                  </a:cubicBezTo>
                  <a:cubicBezTo>
                    <a:pt x="1848" y="5148"/>
                    <a:pt x="2154" y="5062"/>
                    <a:pt x="2371" y="4902"/>
                  </a:cubicBezTo>
                  <a:cubicBezTo>
                    <a:pt x="2649" y="4690"/>
                    <a:pt x="2754" y="4516"/>
                    <a:pt x="3089" y="4516"/>
                  </a:cubicBezTo>
                  <a:cubicBezTo>
                    <a:pt x="3113" y="4516"/>
                    <a:pt x="3139" y="4517"/>
                    <a:pt x="3166" y="4519"/>
                  </a:cubicBezTo>
                  <a:cubicBezTo>
                    <a:pt x="3194" y="4520"/>
                    <a:pt x="3221" y="4521"/>
                    <a:pt x="3247" y="4521"/>
                  </a:cubicBezTo>
                  <a:cubicBezTo>
                    <a:pt x="3492" y="4521"/>
                    <a:pt x="3685" y="4459"/>
                    <a:pt x="3890" y="4306"/>
                  </a:cubicBezTo>
                  <a:cubicBezTo>
                    <a:pt x="4231" y="3993"/>
                    <a:pt x="4217" y="3553"/>
                    <a:pt x="3961" y="3198"/>
                  </a:cubicBezTo>
                  <a:cubicBezTo>
                    <a:pt x="3834" y="3028"/>
                    <a:pt x="3720" y="2886"/>
                    <a:pt x="3677" y="2673"/>
                  </a:cubicBezTo>
                  <a:cubicBezTo>
                    <a:pt x="3635" y="2375"/>
                    <a:pt x="3734" y="2076"/>
                    <a:pt x="3791" y="1821"/>
                  </a:cubicBezTo>
                  <a:cubicBezTo>
                    <a:pt x="3848" y="1338"/>
                    <a:pt x="3748" y="699"/>
                    <a:pt x="3408" y="330"/>
                  </a:cubicBezTo>
                  <a:cubicBezTo>
                    <a:pt x="3238" y="130"/>
                    <a:pt x="2977" y="1"/>
                    <a:pt x="2714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909;p71"/>
            <p:cNvSpPr/>
            <p:nvPr/>
          </p:nvSpPr>
          <p:spPr>
            <a:xfrm>
              <a:off x="4780323" y="3499725"/>
              <a:ext cx="212627" cy="174418"/>
            </a:xfrm>
            <a:custGeom>
              <a:avLst/>
              <a:gdLst/>
              <a:ahLst/>
              <a:cxnLst/>
              <a:rect l="l" t="t" r="r" b="b"/>
              <a:pathLst>
                <a:path w="2315" h="1899" extrusionOk="0">
                  <a:moveTo>
                    <a:pt x="1651" y="1"/>
                  </a:moveTo>
                  <a:cubicBezTo>
                    <a:pt x="1636" y="1"/>
                    <a:pt x="1619" y="11"/>
                    <a:pt x="1604" y="33"/>
                  </a:cubicBezTo>
                  <a:cubicBezTo>
                    <a:pt x="1576" y="118"/>
                    <a:pt x="1562" y="246"/>
                    <a:pt x="1491" y="757"/>
                  </a:cubicBezTo>
                  <a:lnTo>
                    <a:pt x="1377" y="814"/>
                  </a:lnTo>
                  <a:cubicBezTo>
                    <a:pt x="1150" y="913"/>
                    <a:pt x="795" y="1041"/>
                    <a:pt x="540" y="1197"/>
                  </a:cubicBezTo>
                  <a:lnTo>
                    <a:pt x="469" y="899"/>
                  </a:lnTo>
                  <a:lnTo>
                    <a:pt x="0" y="1098"/>
                  </a:lnTo>
                  <a:cubicBezTo>
                    <a:pt x="156" y="1524"/>
                    <a:pt x="298" y="1836"/>
                    <a:pt x="312" y="1850"/>
                  </a:cubicBezTo>
                  <a:cubicBezTo>
                    <a:pt x="327" y="1878"/>
                    <a:pt x="355" y="1893"/>
                    <a:pt x="383" y="1893"/>
                  </a:cubicBezTo>
                  <a:cubicBezTo>
                    <a:pt x="396" y="1897"/>
                    <a:pt x="408" y="1899"/>
                    <a:pt x="421" y="1899"/>
                  </a:cubicBezTo>
                  <a:cubicBezTo>
                    <a:pt x="452" y="1899"/>
                    <a:pt x="485" y="1889"/>
                    <a:pt x="525" y="1878"/>
                  </a:cubicBezTo>
                  <a:cubicBezTo>
                    <a:pt x="568" y="1850"/>
                    <a:pt x="795" y="1708"/>
                    <a:pt x="1037" y="1538"/>
                  </a:cubicBezTo>
                  <a:cubicBezTo>
                    <a:pt x="1392" y="1282"/>
                    <a:pt x="1803" y="998"/>
                    <a:pt x="1803" y="998"/>
                  </a:cubicBezTo>
                  <a:cubicBezTo>
                    <a:pt x="1945" y="956"/>
                    <a:pt x="2087" y="885"/>
                    <a:pt x="2172" y="842"/>
                  </a:cubicBezTo>
                  <a:cubicBezTo>
                    <a:pt x="2215" y="828"/>
                    <a:pt x="2229" y="785"/>
                    <a:pt x="2243" y="757"/>
                  </a:cubicBezTo>
                  <a:cubicBezTo>
                    <a:pt x="2272" y="686"/>
                    <a:pt x="2314" y="544"/>
                    <a:pt x="2314" y="402"/>
                  </a:cubicBezTo>
                  <a:cubicBezTo>
                    <a:pt x="2314" y="325"/>
                    <a:pt x="2246" y="272"/>
                    <a:pt x="2181" y="272"/>
                  </a:cubicBezTo>
                  <a:cubicBezTo>
                    <a:pt x="2173" y="272"/>
                    <a:pt x="2166" y="273"/>
                    <a:pt x="2158" y="274"/>
                  </a:cubicBezTo>
                  <a:lnTo>
                    <a:pt x="1817" y="416"/>
                  </a:lnTo>
                  <a:cubicBezTo>
                    <a:pt x="1807" y="419"/>
                    <a:pt x="1797" y="421"/>
                    <a:pt x="1786" y="421"/>
                  </a:cubicBezTo>
                  <a:cubicBezTo>
                    <a:pt x="1751" y="421"/>
                    <a:pt x="1718" y="403"/>
                    <a:pt x="1718" y="359"/>
                  </a:cubicBezTo>
                  <a:lnTo>
                    <a:pt x="1675" y="33"/>
                  </a:lnTo>
                  <a:cubicBezTo>
                    <a:pt x="1675" y="11"/>
                    <a:pt x="1665" y="1"/>
                    <a:pt x="1651" y="1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910;p71"/>
            <p:cNvSpPr/>
            <p:nvPr/>
          </p:nvSpPr>
          <p:spPr>
            <a:xfrm>
              <a:off x="4816786" y="3419266"/>
              <a:ext cx="176164" cy="288217"/>
            </a:xfrm>
            <a:custGeom>
              <a:avLst/>
              <a:gdLst/>
              <a:ahLst/>
              <a:cxnLst/>
              <a:rect l="l" t="t" r="r" b="b"/>
              <a:pathLst>
                <a:path w="1918" h="3138" extrusionOk="0">
                  <a:moveTo>
                    <a:pt x="157" y="625"/>
                  </a:moveTo>
                  <a:cubicBezTo>
                    <a:pt x="157" y="625"/>
                    <a:pt x="1" y="3138"/>
                    <a:pt x="43" y="3138"/>
                  </a:cubicBezTo>
                  <a:cubicBezTo>
                    <a:pt x="72" y="3138"/>
                    <a:pt x="1704" y="2584"/>
                    <a:pt x="1704" y="2584"/>
                  </a:cubicBezTo>
                  <a:lnTo>
                    <a:pt x="1917" y="0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911;p71"/>
            <p:cNvSpPr/>
            <p:nvPr/>
          </p:nvSpPr>
          <p:spPr>
            <a:xfrm>
              <a:off x="4806407" y="3412745"/>
              <a:ext cx="186542" cy="294739"/>
            </a:xfrm>
            <a:custGeom>
              <a:avLst/>
              <a:gdLst/>
              <a:ahLst/>
              <a:cxnLst/>
              <a:rect l="l" t="t" r="r" b="b"/>
              <a:pathLst>
                <a:path w="2031" h="3209" extrusionOk="0">
                  <a:moveTo>
                    <a:pt x="0" y="3138"/>
                  </a:moveTo>
                  <a:lnTo>
                    <a:pt x="142" y="3209"/>
                  </a:lnTo>
                  <a:lnTo>
                    <a:pt x="270" y="696"/>
                  </a:lnTo>
                  <a:lnTo>
                    <a:pt x="2030" y="71"/>
                  </a:lnTo>
                  <a:lnTo>
                    <a:pt x="1874" y="0"/>
                  </a:lnTo>
                  <a:lnTo>
                    <a:pt x="114" y="625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12;p71"/>
            <p:cNvSpPr/>
            <p:nvPr/>
          </p:nvSpPr>
          <p:spPr>
            <a:xfrm>
              <a:off x="4700507" y="3375823"/>
              <a:ext cx="122892" cy="227323"/>
            </a:xfrm>
            <a:custGeom>
              <a:avLst/>
              <a:gdLst/>
              <a:ahLst/>
              <a:cxnLst/>
              <a:rect l="l" t="t" r="r" b="b"/>
              <a:pathLst>
                <a:path w="1338" h="2475" extrusionOk="0">
                  <a:moveTo>
                    <a:pt x="498" y="1"/>
                  </a:moveTo>
                  <a:cubicBezTo>
                    <a:pt x="249" y="1"/>
                    <a:pt x="0" y="185"/>
                    <a:pt x="46" y="501"/>
                  </a:cubicBezTo>
                  <a:lnTo>
                    <a:pt x="46" y="530"/>
                  </a:lnTo>
                  <a:cubicBezTo>
                    <a:pt x="46" y="530"/>
                    <a:pt x="528" y="1680"/>
                    <a:pt x="869" y="2475"/>
                  </a:cubicBezTo>
                  <a:lnTo>
                    <a:pt x="1338" y="2276"/>
                  </a:lnTo>
                  <a:cubicBezTo>
                    <a:pt x="1338" y="2276"/>
                    <a:pt x="883" y="260"/>
                    <a:pt x="869" y="189"/>
                  </a:cubicBezTo>
                  <a:cubicBezTo>
                    <a:pt x="782" y="60"/>
                    <a:pt x="640" y="1"/>
                    <a:pt x="498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913;p71"/>
            <p:cNvSpPr/>
            <p:nvPr/>
          </p:nvSpPr>
          <p:spPr>
            <a:xfrm>
              <a:off x="4868963" y="4289675"/>
              <a:ext cx="134101" cy="124751"/>
            </a:xfrm>
            <a:custGeom>
              <a:avLst/>
              <a:gdLst/>
              <a:ahLst/>
              <a:cxnLst/>
              <a:rect l="l" t="t" r="r" b="b"/>
              <a:pathLst>
                <a:path w="1460" h="1309" extrusionOk="0">
                  <a:moveTo>
                    <a:pt x="327" y="1"/>
                  </a:moveTo>
                  <a:lnTo>
                    <a:pt x="114" y="327"/>
                  </a:lnTo>
                  <a:cubicBezTo>
                    <a:pt x="1" y="455"/>
                    <a:pt x="43" y="640"/>
                    <a:pt x="171" y="739"/>
                  </a:cubicBezTo>
                  <a:cubicBezTo>
                    <a:pt x="256" y="782"/>
                    <a:pt x="781" y="1108"/>
                    <a:pt x="1108" y="1250"/>
                  </a:cubicBezTo>
                  <a:cubicBezTo>
                    <a:pt x="1165" y="1265"/>
                    <a:pt x="1236" y="1279"/>
                    <a:pt x="1264" y="1307"/>
                  </a:cubicBezTo>
                  <a:cubicBezTo>
                    <a:pt x="1268" y="1308"/>
                    <a:pt x="1273" y="1308"/>
                    <a:pt x="1277" y="1308"/>
                  </a:cubicBezTo>
                  <a:cubicBezTo>
                    <a:pt x="1372" y="1308"/>
                    <a:pt x="1459" y="1162"/>
                    <a:pt x="1378" y="1094"/>
                  </a:cubicBezTo>
                  <a:cubicBezTo>
                    <a:pt x="1335" y="1052"/>
                    <a:pt x="767" y="398"/>
                    <a:pt x="739" y="271"/>
                  </a:cubicBezTo>
                  <a:lnTo>
                    <a:pt x="327" y="1"/>
                  </a:ln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914;p71"/>
            <p:cNvSpPr/>
            <p:nvPr/>
          </p:nvSpPr>
          <p:spPr>
            <a:xfrm>
              <a:off x="4529947" y="3694349"/>
              <a:ext cx="529501" cy="717329"/>
            </a:xfrm>
            <a:custGeom>
              <a:avLst/>
              <a:gdLst/>
              <a:ahLst/>
              <a:cxnLst/>
              <a:rect l="l" t="t" r="r" b="b"/>
              <a:pathLst>
                <a:path w="5765" h="7810" extrusionOk="0">
                  <a:moveTo>
                    <a:pt x="2087" y="1236"/>
                  </a:moveTo>
                  <a:lnTo>
                    <a:pt x="2584" y="1463"/>
                  </a:lnTo>
                  <a:lnTo>
                    <a:pt x="4813" y="2869"/>
                  </a:lnTo>
                  <a:cubicBezTo>
                    <a:pt x="4785" y="2869"/>
                    <a:pt x="4756" y="2883"/>
                    <a:pt x="4742" y="2897"/>
                  </a:cubicBezTo>
                  <a:cubicBezTo>
                    <a:pt x="4671" y="2812"/>
                    <a:pt x="4572" y="2741"/>
                    <a:pt x="4472" y="2670"/>
                  </a:cubicBezTo>
                  <a:lnTo>
                    <a:pt x="2513" y="1463"/>
                  </a:lnTo>
                  <a:lnTo>
                    <a:pt x="2087" y="1236"/>
                  </a:lnTo>
                  <a:close/>
                  <a:moveTo>
                    <a:pt x="2414" y="1"/>
                  </a:moveTo>
                  <a:cubicBezTo>
                    <a:pt x="2414" y="1"/>
                    <a:pt x="2381" y="437"/>
                    <a:pt x="1903" y="437"/>
                  </a:cubicBezTo>
                  <a:cubicBezTo>
                    <a:pt x="1674" y="437"/>
                    <a:pt x="1343" y="337"/>
                    <a:pt x="866" y="43"/>
                  </a:cubicBezTo>
                  <a:lnTo>
                    <a:pt x="611" y="285"/>
                  </a:lnTo>
                  <a:cubicBezTo>
                    <a:pt x="0" y="981"/>
                    <a:pt x="227" y="2159"/>
                    <a:pt x="1150" y="2485"/>
                  </a:cubicBezTo>
                  <a:cubicBezTo>
                    <a:pt x="1193" y="2514"/>
                    <a:pt x="1221" y="2514"/>
                    <a:pt x="1264" y="2528"/>
                  </a:cubicBezTo>
                  <a:lnTo>
                    <a:pt x="1491" y="2599"/>
                  </a:lnTo>
                  <a:lnTo>
                    <a:pt x="4231" y="3465"/>
                  </a:lnTo>
                  <a:cubicBezTo>
                    <a:pt x="4118" y="3565"/>
                    <a:pt x="4160" y="3919"/>
                    <a:pt x="4259" y="4416"/>
                  </a:cubicBezTo>
                  <a:cubicBezTo>
                    <a:pt x="4188" y="4942"/>
                    <a:pt x="4160" y="5581"/>
                    <a:pt x="4118" y="6248"/>
                  </a:cubicBezTo>
                  <a:cubicBezTo>
                    <a:pt x="4103" y="6333"/>
                    <a:pt x="4089" y="6404"/>
                    <a:pt x="4061" y="6504"/>
                  </a:cubicBezTo>
                  <a:lnTo>
                    <a:pt x="4032" y="6532"/>
                  </a:lnTo>
                  <a:lnTo>
                    <a:pt x="4444" y="6802"/>
                  </a:lnTo>
                  <a:lnTo>
                    <a:pt x="4444" y="6787"/>
                  </a:lnTo>
                  <a:lnTo>
                    <a:pt x="4472" y="6532"/>
                  </a:lnTo>
                  <a:lnTo>
                    <a:pt x="4685" y="5964"/>
                  </a:lnTo>
                  <a:cubicBezTo>
                    <a:pt x="4969" y="6887"/>
                    <a:pt x="5296" y="7725"/>
                    <a:pt x="5310" y="7796"/>
                  </a:cubicBezTo>
                  <a:lnTo>
                    <a:pt x="5310" y="7810"/>
                  </a:lnTo>
                  <a:lnTo>
                    <a:pt x="5750" y="7810"/>
                  </a:lnTo>
                  <a:lnTo>
                    <a:pt x="5693" y="7682"/>
                  </a:lnTo>
                  <a:lnTo>
                    <a:pt x="5225" y="4530"/>
                  </a:lnTo>
                  <a:lnTo>
                    <a:pt x="5736" y="3153"/>
                  </a:lnTo>
                  <a:cubicBezTo>
                    <a:pt x="5750" y="3053"/>
                    <a:pt x="5764" y="2968"/>
                    <a:pt x="5764" y="2883"/>
                  </a:cubicBezTo>
                  <a:cubicBezTo>
                    <a:pt x="5764" y="2556"/>
                    <a:pt x="5594" y="2273"/>
                    <a:pt x="5367" y="2088"/>
                  </a:cubicBezTo>
                  <a:lnTo>
                    <a:pt x="3408" y="697"/>
                  </a:lnTo>
                  <a:cubicBezTo>
                    <a:pt x="3024" y="413"/>
                    <a:pt x="2542" y="58"/>
                    <a:pt x="2414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915;p71"/>
            <p:cNvSpPr/>
            <p:nvPr/>
          </p:nvSpPr>
          <p:spPr>
            <a:xfrm>
              <a:off x="5009757" y="4409014"/>
              <a:ext cx="148793" cy="72376"/>
            </a:xfrm>
            <a:custGeom>
              <a:avLst/>
              <a:gdLst/>
              <a:ahLst/>
              <a:cxnLst/>
              <a:rect l="l" t="t" r="r" b="b"/>
              <a:pathLst>
                <a:path w="1620" h="788" extrusionOk="0">
                  <a:moveTo>
                    <a:pt x="72" y="0"/>
                  </a:moveTo>
                  <a:lnTo>
                    <a:pt x="29" y="426"/>
                  </a:lnTo>
                  <a:cubicBezTo>
                    <a:pt x="1" y="582"/>
                    <a:pt x="100" y="739"/>
                    <a:pt x="271" y="767"/>
                  </a:cubicBezTo>
                  <a:cubicBezTo>
                    <a:pt x="341" y="777"/>
                    <a:pt x="667" y="787"/>
                    <a:pt x="977" y="787"/>
                  </a:cubicBezTo>
                  <a:cubicBezTo>
                    <a:pt x="1106" y="787"/>
                    <a:pt x="1232" y="785"/>
                    <a:pt x="1336" y="781"/>
                  </a:cubicBezTo>
                  <a:cubicBezTo>
                    <a:pt x="1407" y="781"/>
                    <a:pt x="1478" y="781"/>
                    <a:pt x="1506" y="767"/>
                  </a:cubicBezTo>
                  <a:cubicBezTo>
                    <a:pt x="1620" y="739"/>
                    <a:pt x="1620" y="554"/>
                    <a:pt x="1506" y="511"/>
                  </a:cubicBezTo>
                  <a:cubicBezTo>
                    <a:pt x="1449" y="497"/>
                    <a:pt x="526" y="142"/>
                    <a:pt x="540" y="71"/>
                  </a:cubicBezTo>
                  <a:lnTo>
                    <a:pt x="512" y="0"/>
                  </a:ln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916;p71"/>
            <p:cNvSpPr/>
            <p:nvPr/>
          </p:nvSpPr>
          <p:spPr>
            <a:xfrm>
              <a:off x="4584688" y="3698299"/>
              <a:ext cx="23513" cy="22227"/>
            </a:xfrm>
            <a:custGeom>
              <a:avLst/>
              <a:gdLst/>
              <a:ahLst/>
              <a:cxnLst/>
              <a:rect l="l" t="t" r="r" b="b"/>
              <a:pathLst>
                <a:path w="256" h="242" extrusionOk="0">
                  <a:moveTo>
                    <a:pt x="256" y="0"/>
                  </a:moveTo>
                  <a:lnTo>
                    <a:pt x="0" y="242"/>
                  </a:lnTo>
                  <a:cubicBezTo>
                    <a:pt x="86" y="157"/>
                    <a:pt x="171" y="71"/>
                    <a:pt x="256" y="0"/>
                  </a:cubicBezTo>
                  <a:close/>
                </a:path>
              </a:pathLst>
            </a:custGeom>
            <a:solidFill>
              <a:srgbClr val="F8941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917;p71"/>
            <p:cNvSpPr/>
            <p:nvPr/>
          </p:nvSpPr>
          <p:spPr>
            <a:xfrm>
              <a:off x="4591213" y="3368200"/>
              <a:ext cx="243251" cy="387028"/>
            </a:xfrm>
            <a:custGeom>
              <a:avLst/>
              <a:gdLst/>
              <a:ahLst/>
              <a:cxnLst/>
              <a:rect l="l" t="t" r="r" b="b"/>
              <a:pathLst>
                <a:path w="2613" h="4170" extrusionOk="0">
                  <a:moveTo>
                    <a:pt x="1193" y="1"/>
                  </a:moveTo>
                  <a:cubicBezTo>
                    <a:pt x="871" y="1"/>
                    <a:pt x="313" y="286"/>
                    <a:pt x="313" y="286"/>
                  </a:cubicBezTo>
                  <a:cubicBezTo>
                    <a:pt x="0" y="442"/>
                    <a:pt x="86" y="655"/>
                    <a:pt x="43" y="996"/>
                  </a:cubicBezTo>
                  <a:cubicBezTo>
                    <a:pt x="29" y="1110"/>
                    <a:pt x="29" y="1223"/>
                    <a:pt x="43" y="1365"/>
                  </a:cubicBezTo>
                  <a:cubicBezTo>
                    <a:pt x="86" y="1834"/>
                    <a:pt x="15" y="3893"/>
                    <a:pt x="15" y="3893"/>
                  </a:cubicBezTo>
                  <a:cubicBezTo>
                    <a:pt x="414" y="4094"/>
                    <a:pt x="722" y="4169"/>
                    <a:pt x="959" y="4169"/>
                  </a:cubicBezTo>
                  <a:cubicBezTo>
                    <a:pt x="1639" y="4169"/>
                    <a:pt x="1733" y="3552"/>
                    <a:pt x="1733" y="3552"/>
                  </a:cubicBezTo>
                  <a:cubicBezTo>
                    <a:pt x="1733" y="3552"/>
                    <a:pt x="1676" y="2984"/>
                    <a:pt x="1818" y="2487"/>
                  </a:cubicBezTo>
                  <a:cubicBezTo>
                    <a:pt x="1860" y="2388"/>
                    <a:pt x="1988" y="2260"/>
                    <a:pt x="2130" y="2160"/>
                  </a:cubicBezTo>
                  <a:cubicBezTo>
                    <a:pt x="2357" y="1976"/>
                    <a:pt x="2613" y="1408"/>
                    <a:pt x="2428" y="1181"/>
                  </a:cubicBezTo>
                  <a:cubicBezTo>
                    <a:pt x="1875" y="613"/>
                    <a:pt x="1718" y="73"/>
                    <a:pt x="1718" y="73"/>
                  </a:cubicBezTo>
                  <a:cubicBezTo>
                    <a:pt x="1591" y="45"/>
                    <a:pt x="1378" y="17"/>
                    <a:pt x="1236" y="2"/>
                  </a:cubicBezTo>
                  <a:cubicBezTo>
                    <a:pt x="1222" y="1"/>
                    <a:pt x="1208" y="1"/>
                    <a:pt x="1193" y="1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918;p71"/>
            <p:cNvSpPr/>
            <p:nvPr/>
          </p:nvSpPr>
          <p:spPr>
            <a:xfrm>
              <a:off x="4666799" y="3307121"/>
              <a:ext cx="50975" cy="105716"/>
            </a:xfrm>
            <a:custGeom>
              <a:avLst/>
              <a:gdLst/>
              <a:ahLst/>
              <a:cxnLst/>
              <a:rect l="l" t="t" r="r" b="b"/>
              <a:pathLst>
                <a:path w="555" h="1151" extrusionOk="0">
                  <a:moveTo>
                    <a:pt x="1" y="0"/>
                  </a:moveTo>
                  <a:lnTo>
                    <a:pt x="15" y="880"/>
                  </a:lnTo>
                  <a:cubicBezTo>
                    <a:pt x="15" y="1051"/>
                    <a:pt x="143" y="1150"/>
                    <a:pt x="285" y="1150"/>
                  </a:cubicBezTo>
                  <a:cubicBezTo>
                    <a:pt x="427" y="1150"/>
                    <a:pt x="555" y="1022"/>
                    <a:pt x="555" y="880"/>
                  </a:cubicBezTo>
                  <a:lnTo>
                    <a:pt x="540" y="0"/>
                  </a:ln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919;p71"/>
            <p:cNvSpPr/>
            <p:nvPr/>
          </p:nvSpPr>
          <p:spPr>
            <a:xfrm>
              <a:off x="4597730" y="3144643"/>
              <a:ext cx="187461" cy="219240"/>
            </a:xfrm>
            <a:custGeom>
              <a:avLst/>
              <a:gdLst/>
              <a:ahLst/>
              <a:cxnLst/>
              <a:rect l="l" t="t" r="r" b="b"/>
              <a:pathLst>
                <a:path w="2041" h="2387" extrusionOk="0">
                  <a:moveTo>
                    <a:pt x="1219" y="0"/>
                  </a:moveTo>
                  <a:cubicBezTo>
                    <a:pt x="1177" y="0"/>
                    <a:pt x="1135" y="3"/>
                    <a:pt x="1094" y="8"/>
                  </a:cubicBezTo>
                  <a:cubicBezTo>
                    <a:pt x="739" y="37"/>
                    <a:pt x="398" y="576"/>
                    <a:pt x="313" y="1059"/>
                  </a:cubicBezTo>
                  <a:cubicBezTo>
                    <a:pt x="256" y="1045"/>
                    <a:pt x="213" y="1017"/>
                    <a:pt x="171" y="1017"/>
                  </a:cubicBezTo>
                  <a:cubicBezTo>
                    <a:pt x="29" y="1045"/>
                    <a:pt x="0" y="1272"/>
                    <a:pt x="29" y="1428"/>
                  </a:cubicBezTo>
                  <a:cubicBezTo>
                    <a:pt x="86" y="1641"/>
                    <a:pt x="242" y="1712"/>
                    <a:pt x="398" y="1726"/>
                  </a:cubicBezTo>
                  <a:cubicBezTo>
                    <a:pt x="581" y="2092"/>
                    <a:pt x="848" y="2386"/>
                    <a:pt x="1155" y="2386"/>
                  </a:cubicBezTo>
                  <a:cubicBezTo>
                    <a:pt x="1182" y="2386"/>
                    <a:pt x="1209" y="2384"/>
                    <a:pt x="1236" y="2380"/>
                  </a:cubicBezTo>
                  <a:cubicBezTo>
                    <a:pt x="1747" y="2294"/>
                    <a:pt x="1988" y="1812"/>
                    <a:pt x="2002" y="1343"/>
                  </a:cubicBezTo>
                  <a:cubicBezTo>
                    <a:pt x="2041" y="275"/>
                    <a:pt x="1625" y="0"/>
                    <a:pt x="1219" y="0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920;p71"/>
            <p:cNvSpPr/>
            <p:nvPr/>
          </p:nvSpPr>
          <p:spPr>
            <a:xfrm>
              <a:off x="4730725" y="3287557"/>
              <a:ext cx="19655" cy="15706"/>
            </a:xfrm>
            <a:custGeom>
              <a:avLst/>
              <a:gdLst/>
              <a:ahLst/>
              <a:cxnLst/>
              <a:rect l="l" t="t" r="r" b="b"/>
              <a:pathLst>
                <a:path w="214" h="171" extrusionOk="0">
                  <a:moveTo>
                    <a:pt x="15" y="0"/>
                  </a:moveTo>
                  <a:cubicBezTo>
                    <a:pt x="1" y="0"/>
                    <a:pt x="1" y="0"/>
                    <a:pt x="1" y="14"/>
                  </a:cubicBezTo>
                  <a:cubicBezTo>
                    <a:pt x="1" y="28"/>
                    <a:pt x="1" y="28"/>
                    <a:pt x="15" y="28"/>
                  </a:cubicBezTo>
                  <a:cubicBezTo>
                    <a:pt x="86" y="57"/>
                    <a:pt x="157" y="85"/>
                    <a:pt x="157" y="99"/>
                  </a:cubicBezTo>
                  <a:cubicBezTo>
                    <a:pt x="157" y="99"/>
                    <a:pt x="157" y="128"/>
                    <a:pt x="86" y="142"/>
                  </a:cubicBezTo>
                  <a:cubicBezTo>
                    <a:pt x="72" y="142"/>
                    <a:pt x="72" y="156"/>
                    <a:pt x="72" y="156"/>
                  </a:cubicBezTo>
                  <a:cubicBezTo>
                    <a:pt x="86" y="156"/>
                    <a:pt x="86" y="170"/>
                    <a:pt x="114" y="170"/>
                  </a:cubicBezTo>
                  <a:cubicBezTo>
                    <a:pt x="157" y="156"/>
                    <a:pt x="214" y="142"/>
                    <a:pt x="199" y="99"/>
                  </a:cubicBezTo>
                  <a:cubicBezTo>
                    <a:pt x="199" y="57"/>
                    <a:pt x="72" y="14"/>
                    <a:pt x="15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921;p71"/>
            <p:cNvSpPr/>
            <p:nvPr/>
          </p:nvSpPr>
          <p:spPr>
            <a:xfrm>
              <a:off x="4691598" y="3300600"/>
              <a:ext cx="39219" cy="23513"/>
            </a:xfrm>
            <a:custGeom>
              <a:avLst/>
              <a:gdLst/>
              <a:ahLst/>
              <a:cxnLst/>
              <a:rect l="l" t="t" r="r" b="b"/>
              <a:pathLst>
                <a:path w="427" h="256" extrusionOk="0">
                  <a:moveTo>
                    <a:pt x="15" y="0"/>
                  </a:moveTo>
                  <a:cubicBezTo>
                    <a:pt x="1" y="0"/>
                    <a:pt x="1" y="14"/>
                    <a:pt x="1" y="28"/>
                  </a:cubicBezTo>
                  <a:cubicBezTo>
                    <a:pt x="72" y="256"/>
                    <a:pt x="285" y="256"/>
                    <a:pt x="370" y="256"/>
                  </a:cubicBezTo>
                  <a:lnTo>
                    <a:pt x="412" y="256"/>
                  </a:lnTo>
                  <a:cubicBezTo>
                    <a:pt x="427" y="256"/>
                    <a:pt x="427" y="241"/>
                    <a:pt x="427" y="241"/>
                  </a:cubicBezTo>
                  <a:cubicBezTo>
                    <a:pt x="427" y="227"/>
                    <a:pt x="412" y="227"/>
                    <a:pt x="412" y="227"/>
                  </a:cubicBezTo>
                  <a:cubicBezTo>
                    <a:pt x="404" y="227"/>
                    <a:pt x="376" y="232"/>
                    <a:pt x="338" y="232"/>
                  </a:cubicBezTo>
                  <a:cubicBezTo>
                    <a:pt x="249" y="232"/>
                    <a:pt x="107" y="204"/>
                    <a:pt x="57" y="14"/>
                  </a:cubicBezTo>
                  <a:cubicBezTo>
                    <a:pt x="57" y="0"/>
                    <a:pt x="29" y="0"/>
                    <a:pt x="15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922;p71"/>
            <p:cNvSpPr/>
            <p:nvPr/>
          </p:nvSpPr>
          <p:spPr>
            <a:xfrm>
              <a:off x="4625101" y="3139775"/>
              <a:ext cx="169642" cy="162846"/>
            </a:xfrm>
            <a:custGeom>
              <a:avLst/>
              <a:gdLst/>
              <a:ahLst/>
              <a:cxnLst/>
              <a:rect l="l" t="t" r="r" b="b"/>
              <a:pathLst>
                <a:path w="1847" h="1773" extrusionOk="0">
                  <a:moveTo>
                    <a:pt x="913" y="0"/>
                  </a:moveTo>
                  <a:cubicBezTo>
                    <a:pt x="446" y="0"/>
                    <a:pt x="1" y="430"/>
                    <a:pt x="1" y="899"/>
                  </a:cubicBezTo>
                  <a:lnTo>
                    <a:pt x="1" y="928"/>
                  </a:lnTo>
                  <a:lnTo>
                    <a:pt x="1" y="942"/>
                  </a:lnTo>
                  <a:lnTo>
                    <a:pt x="1" y="1013"/>
                  </a:lnTo>
                  <a:cubicBezTo>
                    <a:pt x="1" y="1268"/>
                    <a:pt x="29" y="1510"/>
                    <a:pt x="86" y="1765"/>
                  </a:cubicBezTo>
                  <a:cubicBezTo>
                    <a:pt x="87" y="1770"/>
                    <a:pt x="90" y="1773"/>
                    <a:pt x="94" y="1773"/>
                  </a:cubicBezTo>
                  <a:cubicBezTo>
                    <a:pt x="139" y="1773"/>
                    <a:pt x="330" y="1523"/>
                    <a:pt x="355" y="1368"/>
                  </a:cubicBezTo>
                  <a:cubicBezTo>
                    <a:pt x="355" y="1325"/>
                    <a:pt x="355" y="1283"/>
                    <a:pt x="370" y="1226"/>
                  </a:cubicBezTo>
                  <a:lnTo>
                    <a:pt x="384" y="1212"/>
                  </a:lnTo>
                  <a:cubicBezTo>
                    <a:pt x="412" y="1197"/>
                    <a:pt x="419" y="1194"/>
                    <a:pt x="425" y="1194"/>
                  </a:cubicBezTo>
                  <a:cubicBezTo>
                    <a:pt x="430" y="1194"/>
                    <a:pt x="434" y="1197"/>
                    <a:pt x="455" y="1197"/>
                  </a:cubicBezTo>
                  <a:cubicBezTo>
                    <a:pt x="483" y="1197"/>
                    <a:pt x="512" y="1226"/>
                    <a:pt x="554" y="1226"/>
                  </a:cubicBezTo>
                  <a:cubicBezTo>
                    <a:pt x="577" y="1231"/>
                    <a:pt x="599" y="1233"/>
                    <a:pt x="621" y="1233"/>
                  </a:cubicBezTo>
                  <a:cubicBezTo>
                    <a:pt x="774" y="1233"/>
                    <a:pt x="897" y="1111"/>
                    <a:pt x="1009" y="999"/>
                  </a:cubicBezTo>
                  <a:cubicBezTo>
                    <a:pt x="1060" y="1036"/>
                    <a:pt x="1117" y="1053"/>
                    <a:pt x="1175" y="1053"/>
                  </a:cubicBezTo>
                  <a:cubicBezTo>
                    <a:pt x="1292" y="1053"/>
                    <a:pt x="1410" y="981"/>
                    <a:pt x="1477" y="857"/>
                  </a:cubicBezTo>
                  <a:cubicBezTo>
                    <a:pt x="1522" y="882"/>
                    <a:pt x="1592" y="902"/>
                    <a:pt x="1660" y="902"/>
                  </a:cubicBezTo>
                  <a:cubicBezTo>
                    <a:pt x="1743" y="902"/>
                    <a:pt x="1823" y="872"/>
                    <a:pt x="1846" y="786"/>
                  </a:cubicBezTo>
                  <a:cubicBezTo>
                    <a:pt x="1846" y="675"/>
                    <a:pt x="1765" y="416"/>
                    <a:pt x="1696" y="416"/>
                  </a:cubicBezTo>
                  <a:cubicBezTo>
                    <a:pt x="1694" y="416"/>
                    <a:pt x="1692" y="416"/>
                    <a:pt x="1690" y="416"/>
                  </a:cubicBezTo>
                  <a:cubicBezTo>
                    <a:pt x="1690" y="416"/>
                    <a:pt x="1506" y="345"/>
                    <a:pt x="1449" y="274"/>
                  </a:cubicBezTo>
                  <a:cubicBezTo>
                    <a:pt x="1378" y="189"/>
                    <a:pt x="1307" y="90"/>
                    <a:pt x="1207" y="61"/>
                  </a:cubicBezTo>
                  <a:cubicBezTo>
                    <a:pt x="1111" y="19"/>
                    <a:pt x="1011" y="0"/>
                    <a:pt x="913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923;p71"/>
            <p:cNvSpPr/>
            <p:nvPr/>
          </p:nvSpPr>
          <p:spPr>
            <a:xfrm>
              <a:off x="4657706" y="3561813"/>
              <a:ext cx="224383" cy="138414"/>
            </a:xfrm>
            <a:custGeom>
              <a:avLst/>
              <a:gdLst/>
              <a:ahLst/>
              <a:cxnLst/>
              <a:rect l="l" t="t" r="r" b="b"/>
              <a:pathLst>
                <a:path w="2443" h="1507" extrusionOk="0">
                  <a:moveTo>
                    <a:pt x="2242" y="1"/>
                  </a:moveTo>
                  <a:cubicBezTo>
                    <a:pt x="2230" y="1"/>
                    <a:pt x="2217" y="4"/>
                    <a:pt x="2201" y="10"/>
                  </a:cubicBezTo>
                  <a:cubicBezTo>
                    <a:pt x="2159" y="52"/>
                    <a:pt x="1804" y="166"/>
                    <a:pt x="1804" y="166"/>
                  </a:cubicBezTo>
                  <a:lnTo>
                    <a:pt x="1804" y="24"/>
                  </a:lnTo>
                  <a:lnTo>
                    <a:pt x="1775" y="24"/>
                  </a:lnTo>
                  <a:cubicBezTo>
                    <a:pt x="1747" y="52"/>
                    <a:pt x="1718" y="67"/>
                    <a:pt x="1704" y="81"/>
                  </a:cubicBezTo>
                  <a:cubicBezTo>
                    <a:pt x="1662" y="95"/>
                    <a:pt x="1647" y="138"/>
                    <a:pt x="1633" y="166"/>
                  </a:cubicBezTo>
                  <a:cubicBezTo>
                    <a:pt x="1605" y="223"/>
                    <a:pt x="1591" y="280"/>
                    <a:pt x="1591" y="336"/>
                  </a:cubicBezTo>
                  <a:cubicBezTo>
                    <a:pt x="1534" y="351"/>
                    <a:pt x="1434" y="407"/>
                    <a:pt x="1378" y="422"/>
                  </a:cubicBezTo>
                  <a:cubicBezTo>
                    <a:pt x="1151" y="521"/>
                    <a:pt x="796" y="649"/>
                    <a:pt x="540" y="805"/>
                  </a:cubicBezTo>
                  <a:lnTo>
                    <a:pt x="469" y="507"/>
                  </a:lnTo>
                  <a:lnTo>
                    <a:pt x="0" y="706"/>
                  </a:lnTo>
                  <a:cubicBezTo>
                    <a:pt x="157" y="1131"/>
                    <a:pt x="299" y="1444"/>
                    <a:pt x="313" y="1472"/>
                  </a:cubicBezTo>
                  <a:cubicBezTo>
                    <a:pt x="327" y="1486"/>
                    <a:pt x="355" y="1501"/>
                    <a:pt x="384" y="1501"/>
                  </a:cubicBezTo>
                  <a:cubicBezTo>
                    <a:pt x="396" y="1505"/>
                    <a:pt x="409" y="1507"/>
                    <a:pt x="422" y="1507"/>
                  </a:cubicBezTo>
                  <a:cubicBezTo>
                    <a:pt x="453" y="1507"/>
                    <a:pt x="486" y="1496"/>
                    <a:pt x="526" y="1486"/>
                  </a:cubicBezTo>
                  <a:cubicBezTo>
                    <a:pt x="568" y="1472"/>
                    <a:pt x="796" y="1330"/>
                    <a:pt x="1037" y="1146"/>
                  </a:cubicBezTo>
                  <a:cubicBezTo>
                    <a:pt x="1392" y="904"/>
                    <a:pt x="1804" y="620"/>
                    <a:pt x="1804" y="620"/>
                  </a:cubicBezTo>
                  <a:cubicBezTo>
                    <a:pt x="1889" y="578"/>
                    <a:pt x="1988" y="549"/>
                    <a:pt x="2059" y="507"/>
                  </a:cubicBezTo>
                  <a:lnTo>
                    <a:pt x="2073" y="507"/>
                  </a:lnTo>
                  <a:lnTo>
                    <a:pt x="2173" y="450"/>
                  </a:lnTo>
                  <a:cubicBezTo>
                    <a:pt x="2215" y="436"/>
                    <a:pt x="2230" y="407"/>
                    <a:pt x="2230" y="365"/>
                  </a:cubicBezTo>
                  <a:lnTo>
                    <a:pt x="2286" y="365"/>
                  </a:lnTo>
                  <a:cubicBezTo>
                    <a:pt x="2286" y="351"/>
                    <a:pt x="2301" y="351"/>
                    <a:pt x="2301" y="351"/>
                  </a:cubicBezTo>
                  <a:cubicBezTo>
                    <a:pt x="2372" y="308"/>
                    <a:pt x="2357" y="237"/>
                    <a:pt x="2301" y="237"/>
                  </a:cubicBezTo>
                  <a:cubicBezTo>
                    <a:pt x="2343" y="223"/>
                    <a:pt x="2357" y="223"/>
                    <a:pt x="2372" y="209"/>
                  </a:cubicBezTo>
                  <a:cubicBezTo>
                    <a:pt x="2443" y="166"/>
                    <a:pt x="2414" y="67"/>
                    <a:pt x="2286" y="67"/>
                  </a:cubicBezTo>
                  <a:cubicBezTo>
                    <a:pt x="2286" y="81"/>
                    <a:pt x="2286" y="81"/>
                    <a:pt x="2272" y="81"/>
                  </a:cubicBezTo>
                  <a:cubicBezTo>
                    <a:pt x="2294" y="37"/>
                    <a:pt x="2282" y="1"/>
                    <a:pt x="2242" y="1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924;p71"/>
            <p:cNvSpPr/>
            <p:nvPr/>
          </p:nvSpPr>
          <p:spPr>
            <a:xfrm>
              <a:off x="4580463" y="3403652"/>
              <a:ext cx="122984" cy="228241"/>
            </a:xfrm>
            <a:custGeom>
              <a:avLst/>
              <a:gdLst/>
              <a:ahLst/>
              <a:cxnLst/>
              <a:rect l="l" t="t" r="r" b="b"/>
              <a:pathLst>
                <a:path w="1339" h="2485" extrusionOk="0">
                  <a:moveTo>
                    <a:pt x="504" y="0"/>
                  </a:moveTo>
                  <a:cubicBezTo>
                    <a:pt x="256" y="0"/>
                    <a:pt x="1" y="191"/>
                    <a:pt x="46" y="511"/>
                  </a:cubicBezTo>
                  <a:lnTo>
                    <a:pt x="46" y="525"/>
                  </a:lnTo>
                  <a:cubicBezTo>
                    <a:pt x="46" y="525"/>
                    <a:pt x="515" y="1675"/>
                    <a:pt x="856" y="2484"/>
                  </a:cubicBezTo>
                  <a:lnTo>
                    <a:pt x="1338" y="2286"/>
                  </a:lnTo>
                  <a:cubicBezTo>
                    <a:pt x="1338" y="2286"/>
                    <a:pt x="870" y="255"/>
                    <a:pt x="856" y="184"/>
                  </a:cubicBezTo>
                  <a:cubicBezTo>
                    <a:pt x="775" y="58"/>
                    <a:pt x="640" y="0"/>
                    <a:pt x="504" y="0"/>
                  </a:cubicBezTo>
                  <a:close/>
                </a:path>
              </a:pathLst>
            </a:custGeom>
            <a:solidFill>
              <a:srgbClr val="6C26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925;p71"/>
            <p:cNvSpPr/>
            <p:nvPr/>
          </p:nvSpPr>
          <p:spPr>
            <a:xfrm>
              <a:off x="4934994" y="3521125"/>
              <a:ext cx="68335" cy="54649"/>
            </a:xfrm>
            <a:custGeom>
              <a:avLst/>
              <a:gdLst/>
              <a:ahLst/>
              <a:cxnLst/>
              <a:rect l="l" t="t" r="r" b="b"/>
              <a:pathLst>
                <a:path w="744" h="595" extrusionOk="0">
                  <a:moveTo>
                    <a:pt x="579" y="0"/>
                  </a:moveTo>
                  <a:cubicBezTo>
                    <a:pt x="550" y="0"/>
                    <a:pt x="531" y="13"/>
                    <a:pt x="531" y="13"/>
                  </a:cubicBezTo>
                  <a:lnTo>
                    <a:pt x="531" y="155"/>
                  </a:lnTo>
                  <a:cubicBezTo>
                    <a:pt x="531" y="155"/>
                    <a:pt x="204" y="254"/>
                    <a:pt x="176" y="254"/>
                  </a:cubicBezTo>
                  <a:cubicBezTo>
                    <a:pt x="119" y="254"/>
                    <a:pt x="77" y="353"/>
                    <a:pt x="119" y="368"/>
                  </a:cubicBezTo>
                  <a:lnTo>
                    <a:pt x="105" y="368"/>
                  </a:lnTo>
                  <a:cubicBezTo>
                    <a:pt x="41" y="368"/>
                    <a:pt x="0" y="471"/>
                    <a:pt x="44" y="471"/>
                  </a:cubicBezTo>
                  <a:cubicBezTo>
                    <a:pt x="49" y="471"/>
                    <a:pt x="55" y="470"/>
                    <a:pt x="62" y="467"/>
                  </a:cubicBezTo>
                  <a:cubicBezTo>
                    <a:pt x="75" y="467"/>
                    <a:pt x="98" y="467"/>
                    <a:pt x="113" y="458"/>
                  </a:cubicBezTo>
                  <a:lnTo>
                    <a:pt x="113" y="458"/>
                  </a:lnTo>
                  <a:cubicBezTo>
                    <a:pt x="70" y="493"/>
                    <a:pt x="55" y="545"/>
                    <a:pt x="92" y="545"/>
                  </a:cubicBezTo>
                  <a:cubicBezTo>
                    <a:pt x="99" y="545"/>
                    <a:pt x="108" y="543"/>
                    <a:pt x="119" y="538"/>
                  </a:cubicBezTo>
                  <a:lnTo>
                    <a:pt x="176" y="538"/>
                  </a:lnTo>
                  <a:cubicBezTo>
                    <a:pt x="176" y="581"/>
                    <a:pt x="190" y="595"/>
                    <a:pt x="233" y="595"/>
                  </a:cubicBezTo>
                  <a:cubicBezTo>
                    <a:pt x="290" y="581"/>
                    <a:pt x="389" y="566"/>
                    <a:pt x="474" y="538"/>
                  </a:cubicBezTo>
                  <a:cubicBezTo>
                    <a:pt x="616" y="510"/>
                    <a:pt x="744" y="368"/>
                    <a:pt x="744" y="240"/>
                  </a:cubicBezTo>
                  <a:lnTo>
                    <a:pt x="744" y="183"/>
                  </a:lnTo>
                  <a:cubicBezTo>
                    <a:pt x="744" y="112"/>
                    <a:pt x="716" y="27"/>
                    <a:pt x="630" y="13"/>
                  </a:cubicBezTo>
                  <a:cubicBezTo>
                    <a:pt x="611" y="3"/>
                    <a:pt x="594" y="0"/>
                    <a:pt x="579" y="0"/>
                  </a:cubicBezTo>
                  <a:close/>
                </a:path>
              </a:pathLst>
            </a:custGeom>
            <a:solidFill>
              <a:srgbClr val="FFC1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384;p69"/>
          <p:cNvGrpSpPr/>
          <p:nvPr/>
        </p:nvGrpSpPr>
        <p:grpSpPr>
          <a:xfrm>
            <a:off x="7785180" y="1133102"/>
            <a:ext cx="1358820" cy="3470714"/>
            <a:chOff x="1177447" y="1870450"/>
            <a:chExt cx="1561504" cy="3988410"/>
          </a:xfrm>
        </p:grpSpPr>
        <p:sp>
          <p:nvSpPr>
            <p:cNvPr id="34" name="Google Shape;1385;p69"/>
            <p:cNvSpPr/>
            <p:nvPr/>
          </p:nvSpPr>
          <p:spPr>
            <a:xfrm>
              <a:off x="1387054" y="1988008"/>
              <a:ext cx="656019" cy="854372"/>
            </a:xfrm>
            <a:custGeom>
              <a:avLst/>
              <a:gdLst/>
              <a:ahLst/>
              <a:cxnLst/>
              <a:rect l="l" t="t" r="r" b="b"/>
              <a:pathLst>
                <a:path w="2798" h="3644" extrusionOk="0">
                  <a:moveTo>
                    <a:pt x="1023" y="1"/>
                  </a:moveTo>
                  <a:cubicBezTo>
                    <a:pt x="1094" y="129"/>
                    <a:pt x="1009" y="384"/>
                    <a:pt x="952" y="512"/>
                  </a:cubicBezTo>
                  <a:cubicBezTo>
                    <a:pt x="881" y="711"/>
                    <a:pt x="782" y="838"/>
                    <a:pt x="654" y="980"/>
                  </a:cubicBezTo>
                  <a:cubicBezTo>
                    <a:pt x="498" y="1137"/>
                    <a:pt x="370" y="1307"/>
                    <a:pt x="271" y="1506"/>
                  </a:cubicBezTo>
                  <a:cubicBezTo>
                    <a:pt x="157" y="1747"/>
                    <a:pt x="1" y="2074"/>
                    <a:pt x="86" y="2343"/>
                  </a:cubicBezTo>
                  <a:cubicBezTo>
                    <a:pt x="143" y="2471"/>
                    <a:pt x="228" y="2571"/>
                    <a:pt x="299" y="2684"/>
                  </a:cubicBezTo>
                  <a:cubicBezTo>
                    <a:pt x="356" y="2755"/>
                    <a:pt x="370" y="2840"/>
                    <a:pt x="370" y="2940"/>
                  </a:cubicBezTo>
                  <a:cubicBezTo>
                    <a:pt x="370" y="3053"/>
                    <a:pt x="313" y="3153"/>
                    <a:pt x="342" y="3280"/>
                  </a:cubicBezTo>
                  <a:cubicBezTo>
                    <a:pt x="342" y="3408"/>
                    <a:pt x="427" y="3550"/>
                    <a:pt x="526" y="3607"/>
                  </a:cubicBezTo>
                  <a:cubicBezTo>
                    <a:pt x="591" y="3633"/>
                    <a:pt x="661" y="3643"/>
                    <a:pt x="733" y="3643"/>
                  </a:cubicBezTo>
                  <a:cubicBezTo>
                    <a:pt x="898" y="3643"/>
                    <a:pt x="1074" y="3590"/>
                    <a:pt x="1222" y="3550"/>
                  </a:cubicBezTo>
                  <a:cubicBezTo>
                    <a:pt x="1477" y="3493"/>
                    <a:pt x="1705" y="3422"/>
                    <a:pt x="1932" y="3351"/>
                  </a:cubicBezTo>
                  <a:cubicBezTo>
                    <a:pt x="2060" y="3323"/>
                    <a:pt x="2202" y="3266"/>
                    <a:pt x="2329" y="3224"/>
                  </a:cubicBezTo>
                  <a:cubicBezTo>
                    <a:pt x="2414" y="3195"/>
                    <a:pt x="2514" y="3181"/>
                    <a:pt x="2613" y="3124"/>
                  </a:cubicBezTo>
                  <a:cubicBezTo>
                    <a:pt x="2698" y="3068"/>
                    <a:pt x="2798" y="2982"/>
                    <a:pt x="2769" y="2869"/>
                  </a:cubicBezTo>
                  <a:cubicBezTo>
                    <a:pt x="2727" y="2769"/>
                    <a:pt x="2627" y="2698"/>
                    <a:pt x="2585" y="2571"/>
                  </a:cubicBezTo>
                  <a:cubicBezTo>
                    <a:pt x="2556" y="2429"/>
                    <a:pt x="2585" y="2301"/>
                    <a:pt x="2627" y="2159"/>
                  </a:cubicBezTo>
                  <a:cubicBezTo>
                    <a:pt x="2684" y="1903"/>
                    <a:pt x="2755" y="1634"/>
                    <a:pt x="2755" y="1364"/>
                  </a:cubicBezTo>
                  <a:cubicBezTo>
                    <a:pt x="2755" y="1222"/>
                    <a:pt x="2755" y="1023"/>
                    <a:pt x="2698" y="881"/>
                  </a:cubicBezTo>
                  <a:cubicBezTo>
                    <a:pt x="2642" y="739"/>
                    <a:pt x="2556" y="625"/>
                    <a:pt x="2443" y="512"/>
                  </a:cubicBezTo>
                  <a:cubicBezTo>
                    <a:pt x="2344" y="412"/>
                    <a:pt x="2230" y="341"/>
                    <a:pt x="2131" y="242"/>
                  </a:cubicBezTo>
                  <a:lnTo>
                    <a:pt x="1023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386;p69"/>
            <p:cNvSpPr/>
            <p:nvPr/>
          </p:nvSpPr>
          <p:spPr>
            <a:xfrm>
              <a:off x="1233951" y="3324338"/>
              <a:ext cx="925648" cy="1708041"/>
            </a:xfrm>
            <a:custGeom>
              <a:avLst/>
              <a:gdLst/>
              <a:ahLst/>
              <a:cxnLst/>
              <a:rect l="l" t="t" r="r" b="b"/>
              <a:pathLst>
                <a:path w="3948" h="7285" extrusionOk="0">
                  <a:moveTo>
                    <a:pt x="2088" y="1"/>
                  </a:moveTo>
                  <a:lnTo>
                    <a:pt x="2471" y="1690"/>
                  </a:lnTo>
                  <a:lnTo>
                    <a:pt x="2883" y="3465"/>
                  </a:lnTo>
                  <a:cubicBezTo>
                    <a:pt x="2713" y="3565"/>
                    <a:pt x="2500" y="3763"/>
                    <a:pt x="2287" y="3991"/>
                  </a:cubicBezTo>
                  <a:cubicBezTo>
                    <a:pt x="1435" y="4899"/>
                    <a:pt x="384" y="6461"/>
                    <a:pt x="384" y="6461"/>
                  </a:cubicBezTo>
                  <a:lnTo>
                    <a:pt x="1" y="6873"/>
                  </a:lnTo>
                  <a:lnTo>
                    <a:pt x="285" y="7284"/>
                  </a:lnTo>
                  <a:lnTo>
                    <a:pt x="597" y="6944"/>
                  </a:lnTo>
                  <a:lnTo>
                    <a:pt x="2670" y="5112"/>
                  </a:lnTo>
                  <a:lnTo>
                    <a:pt x="3508" y="4374"/>
                  </a:lnTo>
                  <a:lnTo>
                    <a:pt x="3664" y="4204"/>
                  </a:lnTo>
                  <a:cubicBezTo>
                    <a:pt x="3863" y="3962"/>
                    <a:pt x="3948" y="3636"/>
                    <a:pt x="3905" y="3309"/>
                  </a:cubicBezTo>
                  <a:lnTo>
                    <a:pt x="3664" y="1690"/>
                  </a:lnTo>
                  <a:lnTo>
                    <a:pt x="342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387;p69"/>
            <p:cNvSpPr/>
            <p:nvPr/>
          </p:nvSpPr>
          <p:spPr>
            <a:xfrm>
              <a:off x="1520227" y="3327855"/>
              <a:ext cx="572786" cy="2310369"/>
            </a:xfrm>
            <a:custGeom>
              <a:avLst/>
              <a:gdLst/>
              <a:ahLst/>
              <a:cxnLst/>
              <a:rect l="l" t="t" r="r" b="b"/>
              <a:pathLst>
                <a:path w="2443" h="9854" extrusionOk="0">
                  <a:moveTo>
                    <a:pt x="526" y="0"/>
                  </a:moveTo>
                  <a:cubicBezTo>
                    <a:pt x="569" y="29"/>
                    <a:pt x="1" y="426"/>
                    <a:pt x="157" y="1704"/>
                  </a:cubicBezTo>
                  <a:cubicBezTo>
                    <a:pt x="171" y="1903"/>
                    <a:pt x="228" y="2116"/>
                    <a:pt x="285" y="2343"/>
                  </a:cubicBezTo>
                  <a:cubicBezTo>
                    <a:pt x="441" y="2911"/>
                    <a:pt x="696" y="3464"/>
                    <a:pt x="995" y="3961"/>
                  </a:cubicBezTo>
                  <a:lnTo>
                    <a:pt x="1023" y="4018"/>
                  </a:lnTo>
                  <a:lnTo>
                    <a:pt x="1520" y="4813"/>
                  </a:lnTo>
                  <a:cubicBezTo>
                    <a:pt x="1492" y="4898"/>
                    <a:pt x="1449" y="4998"/>
                    <a:pt x="1421" y="5111"/>
                  </a:cubicBezTo>
                  <a:cubicBezTo>
                    <a:pt x="1350" y="5452"/>
                    <a:pt x="1307" y="5949"/>
                    <a:pt x="1307" y="6517"/>
                  </a:cubicBezTo>
                  <a:cubicBezTo>
                    <a:pt x="1307" y="7454"/>
                    <a:pt x="1378" y="8618"/>
                    <a:pt x="1435" y="9584"/>
                  </a:cubicBezTo>
                  <a:lnTo>
                    <a:pt x="1435" y="9854"/>
                  </a:lnTo>
                  <a:lnTo>
                    <a:pt x="1946" y="9854"/>
                  </a:lnTo>
                  <a:lnTo>
                    <a:pt x="1960" y="9584"/>
                  </a:lnTo>
                  <a:lnTo>
                    <a:pt x="2400" y="5211"/>
                  </a:lnTo>
                  <a:cubicBezTo>
                    <a:pt x="2443" y="4870"/>
                    <a:pt x="2443" y="4529"/>
                    <a:pt x="2414" y="4217"/>
                  </a:cubicBezTo>
                  <a:cubicBezTo>
                    <a:pt x="2400" y="4047"/>
                    <a:pt x="2358" y="3905"/>
                    <a:pt x="2315" y="3748"/>
                  </a:cubicBezTo>
                  <a:lnTo>
                    <a:pt x="1932" y="1690"/>
                  </a:lnTo>
                  <a:lnTo>
                    <a:pt x="160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388;p69"/>
            <p:cNvSpPr/>
            <p:nvPr/>
          </p:nvSpPr>
          <p:spPr>
            <a:xfrm>
              <a:off x="1969687" y="2538896"/>
              <a:ext cx="433048" cy="799040"/>
            </a:xfrm>
            <a:custGeom>
              <a:avLst/>
              <a:gdLst/>
              <a:ahLst/>
              <a:cxnLst/>
              <a:rect l="l" t="t" r="r" b="b"/>
              <a:pathLst>
                <a:path w="1847" h="3408" extrusionOk="0">
                  <a:moveTo>
                    <a:pt x="157" y="0"/>
                  </a:moveTo>
                  <a:cubicBezTo>
                    <a:pt x="141" y="0"/>
                    <a:pt x="1" y="2032"/>
                    <a:pt x="128" y="2385"/>
                  </a:cubicBezTo>
                  <a:cubicBezTo>
                    <a:pt x="128" y="2385"/>
                    <a:pt x="1319" y="3408"/>
                    <a:pt x="1474" y="3408"/>
                  </a:cubicBezTo>
                  <a:cubicBezTo>
                    <a:pt x="1475" y="3408"/>
                    <a:pt x="1476" y="3408"/>
                    <a:pt x="1477" y="3408"/>
                  </a:cubicBezTo>
                  <a:cubicBezTo>
                    <a:pt x="1704" y="3379"/>
                    <a:pt x="1846" y="3081"/>
                    <a:pt x="1761" y="2868"/>
                  </a:cubicBezTo>
                  <a:cubicBezTo>
                    <a:pt x="1718" y="2783"/>
                    <a:pt x="1023" y="2286"/>
                    <a:pt x="725" y="1931"/>
                  </a:cubicBezTo>
                  <a:cubicBezTo>
                    <a:pt x="597" y="1775"/>
                    <a:pt x="157" y="0"/>
                    <a:pt x="157" y="0"/>
                  </a:cubicBezTo>
                  <a:cubicBezTo>
                    <a:pt x="157" y="0"/>
                    <a:pt x="157" y="0"/>
                    <a:pt x="157" y="0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389;p69"/>
            <p:cNvSpPr/>
            <p:nvPr/>
          </p:nvSpPr>
          <p:spPr>
            <a:xfrm>
              <a:off x="2022909" y="3201246"/>
              <a:ext cx="716041" cy="406319"/>
            </a:xfrm>
            <a:custGeom>
              <a:avLst/>
              <a:gdLst/>
              <a:ahLst/>
              <a:cxnLst/>
              <a:rect l="l" t="t" r="r" b="b"/>
              <a:pathLst>
                <a:path w="3054" h="1733" extrusionOk="0">
                  <a:moveTo>
                    <a:pt x="1222" y="1"/>
                  </a:moveTo>
                  <a:lnTo>
                    <a:pt x="1" y="810"/>
                  </a:lnTo>
                  <a:lnTo>
                    <a:pt x="1832" y="1733"/>
                  </a:lnTo>
                  <a:lnTo>
                    <a:pt x="3053" y="938"/>
                  </a:lnTo>
                  <a:lnTo>
                    <a:pt x="1222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390;p69"/>
            <p:cNvSpPr/>
            <p:nvPr/>
          </p:nvSpPr>
          <p:spPr>
            <a:xfrm>
              <a:off x="2375771" y="3394442"/>
              <a:ext cx="213359" cy="139973"/>
            </a:xfrm>
            <a:custGeom>
              <a:avLst/>
              <a:gdLst/>
              <a:ahLst/>
              <a:cxnLst/>
              <a:rect l="l" t="t" r="r" b="b"/>
              <a:pathLst>
                <a:path w="910" h="597" extrusionOk="0">
                  <a:moveTo>
                    <a:pt x="838" y="0"/>
                  </a:moveTo>
                  <a:lnTo>
                    <a:pt x="1" y="554"/>
                  </a:lnTo>
                  <a:lnTo>
                    <a:pt x="72" y="596"/>
                  </a:lnTo>
                  <a:lnTo>
                    <a:pt x="909" y="43"/>
                  </a:lnTo>
                  <a:lnTo>
                    <a:pt x="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391;p69"/>
            <p:cNvSpPr/>
            <p:nvPr/>
          </p:nvSpPr>
          <p:spPr>
            <a:xfrm>
              <a:off x="2349278" y="3377795"/>
              <a:ext cx="209842" cy="136690"/>
            </a:xfrm>
            <a:custGeom>
              <a:avLst/>
              <a:gdLst/>
              <a:ahLst/>
              <a:cxnLst/>
              <a:rect l="l" t="t" r="r" b="b"/>
              <a:pathLst>
                <a:path w="895" h="583" extrusionOk="0">
                  <a:moveTo>
                    <a:pt x="824" y="0"/>
                  </a:moveTo>
                  <a:lnTo>
                    <a:pt x="0" y="554"/>
                  </a:lnTo>
                  <a:lnTo>
                    <a:pt x="71" y="582"/>
                  </a:lnTo>
                  <a:lnTo>
                    <a:pt x="895" y="43"/>
                  </a:lnTo>
                  <a:lnTo>
                    <a:pt x="8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392;p69"/>
            <p:cNvSpPr/>
            <p:nvPr/>
          </p:nvSpPr>
          <p:spPr>
            <a:xfrm>
              <a:off x="2319267" y="3367713"/>
              <a:ext cx="213124" cy="133408"/>
            </a:xfrm>
            <a:custGeom>
              <a:avLst/>
              <a:gdLst/>
              <a:ahLst/>
              <a:cxnLst/>
              <a:rect l="l" t="t" r="r" b="b"/>
              <a:pathLst>
                <a:path w="909" h="569" extrusionOk="0">
                  <a:moveTo>
                    <a:pt x="838" y="0"/>
                  </a:moveTo>
                  <a:lnTo>
                    <a:pt x="0" y="526"/>
                  </a:lnTo>
                  <a:lnTo>
                    <a:pt x="71" y="568"/>
                  </a:lnTo>
                  <a:lnTo>
                    <a:pt x="909" y="29"/>
                  </a:lnTo>
                  <a:lnTo>
                    <a:pt x="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393;p69"/>
            <p:cNvSpPr/>
            <p:nvPr/>
          </p:nvSpPr>
          <p:spPr>
            <a:xfrm>
              <a:off x="2355842" y="3223145"/>
              <a:ext cx="159902" cy="113479"/>
            </a:xfrm>
            <a:custGeom>
              <a:avLst/>
              <a:gdLst/>
              <a:ahLst/>
              <a:cxnLst/>
              <a:rect l="l" t="t" r="r" b="b"/>
              <a:pathLst>
                <a:path w="682" h="484" extrusionOk="0">
                  <a:moveTo>
                    <a:pt x="57" y="0"/>
                  </a:moveTo>
                  <a:cubicBezTo>
                    <a:pt x="39" y="0"/>
                    <a:pt x="25" y="6"/>
                    <a:pt x="16" y="9"/>
                  </a:cubicBezTo>
                  <a:lnTo>
                    <a:pt x="16" y="9"/>
                  </a:lnTo>
                  <a:lnTo>
                    <a:pt x="0" y="0"/>
                  </a:lnTo>
                  <a:lnTo>
                    <a:pt x="0" y="0"/>
                  </a:lnTo>
                  <a:cubicBezTo>
                    <a:pt x="0" y="10"/>
                    <a:pt x="2" y="13"/>
                    <a:pt x="6" y="13"/>
                  </a:cubicBezTo>
                  <a:cubicBezTo>
                    <a:pt x="8" y="13"/>
                    <a:pt x="12" y="11"/>
                    <a:pt x="16" y="9"/>
                  </a:cubicBezTo>
                  <a:lnTo>
                    <a:pt x="16" y="9"/>
                  </a:lnTo>
                  <a:lnTo>
                    <a:pt x="441" y="256"/>
                  </a:lnTo>
                  <a:cubicBezTo>
                    <a:pt x="497" y="270"/>
                    <a:pt x="540" y="327"/>
                    <a:pt x="540" y="384"/>
                  </a:cubicBezTo>
                  <a:cubicBezTo>
                    <a:pt x="540" y="398"/>
                    <a:pt x="554" y="426"/>
                    <a:pt x="568" y="455"/>
                  </a:cubicBezTo>
                  <a:cubicBezTo>
                    <a:pt x="587" y="473"/>
                    <a:pt x="606" y="484"/>
                    <a:pt x="623" y="484"/>
                  </a:cubicBezTo>
                  <a:cubicBezTo>
                    <a:pt x="645" y="484"/>
                    <a:pt x="666" y="466"/>
                    <a:pt x="682" y="426"/>
                  </a:cubicBezTo>
                  <a:cubicBezTo>
                    <a:pt x="682" y="398"/>
                    <a:pt x="654" y="341"/>
                    <a:pt x="654" y="313"/>
                  </a:cubicBezTo>
                  <a:cubicBezTo>
                    <a:pt x="654" y="270"/>
                    <a:pt x="639" y="256"/>
                    <a:pt x="625" y="213"/>
                  </a:cubicBezTo>
                  <a:cubicBezTo>
                    <a:pt x="611" y="199"/>
                    <a:pt x="583" y="199"/>
                    <a:pt x="554" y="185"/>
                  </a:cubicBezTo>
                  <a:cubicBezTo>
                    <a:pt x="526" y="185"/>
                    <a:pt x="512" y="171"/>
                    <a:pt x="497" y="171"/>
                  </a:cubicBezTo>
                  <a:cubicBezTo>
                    <a:pt x="441" y="142"/>
                    <a:pt x="412" y="114"/>
                    <a:pt x="370" y="100"/>
                  </a:cubicBezTo>
                  <a:cubicBezTo>
                    <a:pt x="284" y="29"/>
                    <a:pt x="157" y="29"/>
                    <a:pt x="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394;p69"/>
            <p:cNvSpPr/>
            <p:nvPr/>
          </p:nvSpPr>
          <p:spPr>
            <a:xfrm>
              <a:off x="1516945" y="2448629"/>
              <a:ext cx="626008" cy="1288827"/>
            </a:xfrm>
            <a:custGeom>
              <a:avLst/>
              <a:gdLst/>
              <a:ahLst/>
              <a:cxnLst/>
              <a:rect l="l" t="t" r="r" b="b"/>
              <a:pathLst>
                <a:path w="2670" h="5497" extrusionOk="0">
                  <a:moveTo>
                    <a:pt x="1557" y="1"/>
                  </a:moveTo>
                  <a:cubicBezTo>
                    <a:pt x="1545" y="1"/>
                    <a:pt x="1532" y="1"/>
                    <a:pt x="1520" y="2"/>
                  </a:cubicBezTo>
                  <a:lnTo>
                    <a:pt x="1165" y="30"/>
                  </a:lnTo>
                  <a:cubicBezTo>
                    <a:pt x="966" y="30"/>
                    <a:pt x="767" y="101"/>
                    <a:pt x="597" y="201"/>
                  </a:cubicBezTo>
                  <a:lnTo>
                    <a:pt x="299" y="414"/>
                  </a:lnTo>
                  <a:cubicBezTo>
                    <a:pt x="86" y="556"/>
                    <a:pt x="1" y="811"/>
                    <a:pt x="29" y="1053"/>
                  </a:cubicBezTo>
                  <a:cubicBezTo>
                    <a:pt x="242" y="2046"/>
                    <a:pt x="710" y="2870"/>
                    <a:pt x="597" y="3679"/>
                  </a:cubicBezTo>
                  <a:cubicBezTo>
                    <a:pt x="597" y="3750"/>
                    <a:pt x="554" y="3807"/>
                    <a:pt x="512" y="3864"/>
                  </a:cubicBezTo>
                  <a:cubicBezTo>
                    <a:pt x="370" y="4020"/>
                    <a:pt x="29" y="4488"/>
                    <a:pt x="171" y="5496"/>
                  </a:cubicBezTo>
                  <a:lnTo>
                    <a:pt x="2443" y="5496"/>
                  </a:lnTo>
                  <a:lnTo>
                    <a:pt x="2215" y="3807"/>
                  </a:lnTo>
                  <a:lnTo>
                    <a:pt x="2215" y="3665"/>
                  </a:lnTo>
                  <a:cubicBezTo>
                    <a:pt x="2201" y="3111"/>
                    <a:pt x="2201" y="2600"/>
                    <a:pt x="2244" y="2245"/>
                  </a:cubicBezTo>
                  <a:cubicBezTo>
                    <a:pt x="2258" y="2132"/>
                    <a:pt x="2315" y="2032"/>
                    <a:pt x="2386" y="1947"/>
                  </a:cubicBezTo>
                  <a:lnTo>
                    <a:pt x="2414" y="1919"/>
                  </a:lnTo>
                  <a:cubicBezTo>
                    <a:pt x="2656" y="1606"/>
                    <a:pt x="2670" y="1166"/>
                    <a:pt x="2443" y="825"/>
                  </a:cubicBezTo>
                  <a:lnTo>
                    <a:pt x="2017" y="243"/>
                  </a:lnTo>
                  <a:cubicBezTo>
                    <a:pt x="1910" y="97"/>
                    <a:pt x="1742" y="1"/>
                    <a:pt x="1557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395;p69"/>
            <p:cNvSpPr/>
            <p:nvPr/>
          </p:nvSpPr>
          <p:spPr>
            <a:xfrm>
              <a:off x="1736634" y="2269267"/>
              <a:ext cx="120044" cy="256499"/>
            </a:xfrm>
            <a:custGeom>
              <a:avLst/>
              <a:gdLst/>
              <a:ahLst/>
              <a:cxnLst/>
              <a:rect l="l" t="t" r="r" b="b"/>
              <a:pathLst>
                <a:path w="512" h="1094" extrusionOk="0">
                  <a:moveTo>
                    <a:pt x="15" y="0"/>
                  </a:moveTo>
                  <a:lnTo>
                    <a:pt x="1" y="852"/>
                  </a:lnTo>
                  <a:cubicBezTo>
                    <a:pt x="1" y="966"/>
                    <a:pt x="100" y="1093"/>
                    <a:pt x="242" y="1093"/>
                  </a:cubicBezTo>
                  <a:cubicBezTo>
                    <a:pt x="384" y="1093"/>
                    <a:pt x="498" y="994"/>
                    <a:pt x="498" y="852"/>
                  </a:cubicBezTo>
                  <a:lnTo>
                    <a:pt x="51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396;p69"/>
            <p:cNvSpPr/>
            <p:nvPr/>
          </p:nvSpPr>
          <p:spPr>
            <a:xfrm>
              <a:off x="1583531" y="1929065"/>
              <a:ext cx="452977" cy="500807"/>
            </a:xfrm>
            <a:custGeom>
              <a:avLst/>
              <a:gdLst/>
              <a:ahLst/>
              <a:cxnLst/>
              <a:rect l="l" t="t" r="r" b="b"/>
              <a:pathLst>
                <a:path w="1932" h="2136" extrusionOk="0">
                  <a:moveTo>
                    <a:pt x="921" y="0"/>
                  </a:moveTo>
                  <a:cubicBezTo>
                    <a:pt x="830" y="0"/>
                    <a:pt x="741" y="23"/>
                    <a:pt x="654" y="60"/>
                  </a:cubicBezTo>
                  <a:cubicBezTo>
                    <a:pt x="370" y="173"/>
                    <a:pt x="185" y="713"/>
                    <a:pt x="228" y="1167"/>
                  </a:cubicBezTo>
                  <a:cubicBezTo>
                    <a:pt x="199" y="1153"/>
                    <a:pt x="178" y="1146"/>
                    <a:pt x="158" y="1146"/>
                  </a:cubicBezTo>
                  <a:cubicBezTo>
                    <a:pt x="139" y="1146"/>
                    <a:pt x="121" y="1153"/>
                    <a:pt x="100" y="1167"/>
                  </a:cubicBezTo>
                  <a:cubicBezTo>
                    <a:pt x="1" y="1210"/>
                    <a:pt x="15" y="1409"/>
                    <a:pt x="86" y="1551"/>
                  </a:cubicBezTo>
                  <a:cubicBezTo>
                    <a:pt x="171" y="1707"/>
                    <a:pt x="327" y="1735"/>
                    <a:pt x="455" y="1735"/>
                  </a:cubicBezTo>
                  <a:cubicBezTo>
                    <a:pt x="665" y="1957"/>
                    <a:pt x="971" y="2135"/>
                    <a:pt x="1224" y="2135"/>
                  </a:cubicBezTo>
                  <a:cubicBezTo>
                    <a:pt x="1295" y="2135"/>
                    <a:pt x="1361" y="2121"/>
                    <a:pt x="1420" y="2090"/>
                  </a:cubicBezTo>
                  <a:cubicBezTo>
                    <a:pt x="1789" y="1905"/>
                    <a:pt x="1931" y="1394"/>
                    <a:pt x="1789" y="997"/>
                  </a:cubicBezTo>
                  <a:cubicBezTo>
                    <a:pt x="1518" y="237"/>
                    <a:pt x="1214" y="0"/>
                    <a:pt x="921" y="0"/>
                  </a:cubicBezTo>
                  <a:close/>
                </a:path>
              </a:pathLst>
            </a:custGeom>
            <a:solidFill>
              <a:srgbClr val="F39F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397;p69"/>
            <p:cNvSpPr/>
            <p:nvPr/>
          </p:nvSpPr>
          <p:spPr>
            <a:xfrm>
              <a:off x="1576966" y="1932113"/>
              <a:ext cx="462824" cy="498931"/>
            </a:xfrm>
            <a:custGeom>
              <a:avLst/>
              <a:gdLst/>
              <a:ahLst/>
              <a:cxnLst/>
              <a:rect l="l" t="t" r="r" b="b"/>
              <a:pathLst>
                <a:path w="1974" h="2128" extrusionOk="0">
                  <a:moveTo>
                    <a:pt x="971" y="1"/>
                  </a:moveTo>
                  <a:cubicBezTo>
                    <a:pt x="879" y="1"/>
                    <a:pt x="787" y="24"/>
                    <a:pt x="696" y="61"/>
                  </a:cubicBezTo>
                  <a:cubicBezTo>
                    <a:pt x="412" y="175"/>
                    <a:pt x="241" y="728"/>
                    <a:pt x="270" y="1168"/>
                  </a:cubicBezTo>
                  <a:cubicBezTo>
                    <a:pt x="241" y="1161"/>
                    <a:pt x="220" y="1158"/>
                    <a:pt x="201" y="1158"/>
                  </a:cubicBezTo>
                  <a:cubicBezTo>
                    <a:pt x="181" y="1158"/>
                    <a:pt x="163" y="1161"/>
                    <a:pt x="142" y="1168"/>
                  </a:cubicBezTo>
                  <a:cubicBezTo>
                    <a:pt x="0" y="1197"/>
                    <a:pt x="29" y="1396"/>
                    <a:pt x="114" y="1538"/>
                  </a:cubicBezTo>
                  <a:cubicBezTo>
                    <a:pt x="184" y="1690"/>
                    <a:pt x="303" y="1726"/>
                    <a:pt x="422" y="1726"/>
                  </a:cubicBezTo>
                  <a:cubicBezTo>
                    <a:pt x="447" y="1726"/>
                    <a:pt x="472" y="1725"/>
                    <a:pt x="497" y="1722"/>
                  </a:cubicBezTo>
                  <a:cubicBezTo>
                    <a:pt x="540" y="1765"/>
                    <a:pt x="596" y="1807"/>
                    <a:pt x="639" y="1864"/>
                  </a:cubicBezTo>
                  <a:cubicBezTo>
                    <a:pt x="831" y="2024"/>
                    <a:pt x="1070" y="2128"/>
                    <a:pt x="1274" y="2128"/>
                  </a:cubicBezTo>
                  <a:cubicBezTo>
                    <a:pt x="1342" y="2128"/>
                    <a:pt x="1406" y="2116"/>
                    <a:pt x="1463" y="2091"/>
                  </a:cubicBezTo>
                  <a:cubicBezTo>
                    <a:pt x="1817" y="1907"/>
                    <a:pt x="1974" y="1396"/>
                    <a:pt x="1832" y="1012"/>
                  </a:cubicBezTo>
                  <a:cubicBezTo>
                    <a:pt x="1746" y="757"/>
                    <a:pt x="1661" y="558"/>
                    <a:pt x="1548" y="402"/>
                  </a:cubicBezTo>
                  <a:cubicBezTo>
                    <a:pt x="1355" y="104"/>
                    <a:pt x="1163" y="1"/>
                    <a:pt x="9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398;p69"/>
            <p:cNvSpPr/>
            <p:nvPr/>
          </p:nvSpPr>
          <p:spPr>
            <a:xfrm>
              <a:off x="1903100" y="2245821"/>
              <a:ext cx="40093" cy="40327"/>
            </a:xfrm>
            <a:custGeom>
              <a:avLst/>
              <a:gdLst/>
              <a:ahLst/>
              <a:cxnLst/>
              <a:rect l="l" t="t" r="r" b="b"/>
              <a:pathLst>
                <a:path w="171" h="172" extrusionOk="0">
                  <a:moveTo>
                    <a:pt x="15" y="1"/>
                  </a:moveTo>
                  <a:cubicBezTo>
                    <a:pt x="1" y="1"/>
                    <a:pt x="1" y="1"/>
                    <a:pt x="1" y="29"/>
                  </a:cubicBezTo>
                  <a:cubicBezTo>
                    <a:pt x="1" y="43"/>
                    <a:pt x="1" y="43"/>
                    <a:pt x="15" y="43"/>
                  </a:cubicBezTo>
                  <a:cubicBezTo>
                    <a:pt x="86" y="58"/>
                    <a:pt x="143" y="100"/>
                    <a:pt x="143" y="100"/>
                  </a:cubicBezTo>
                  <a:cubicBezTo>
                    <a:pt x="143" y="100"/>
                    <a:pt x="143" y="114"/>
                    <a:pt x="86" y="129"/>
                  </a:cubicBezTo>
                  <a:cubicBezTo>
                    <a:pt x="72" y="129"/>
                    <a:pt x="72" y="143"/>
                    <a:pt x="72" y="143"/>
                  </a:cubicBezTo>
                  <a:cubicBezTo>
                    <a:pt x="72" y="171"/>
                    <a:pt x="86" y="171"/>
                    <a:pt x="86" y="171"/>
                  </a:cubicBezTo>
                  <a:cubicBezTo>
                    <a:pt x="128" y="143"/>
                    <a:pt x="171" y="129"/>
                    <a:pt x="171" y="100"/>
                  </a:cubicBezTo>
                  <a:cubicBezTo>
                    <a:pt x="171" y="43"/>
                    <a:pt x="72" y="1"/>
                    <a:pt x="15" y="1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399;p69"/>
            <p:cNvSpPr/>
            <p:nvPr/>
          </p:nvSpPr>
          <p:spPr>
            <a:xfrm>
              <a:off x="1809785" y="2279114"/>
              <a:ext cx="93550" cy="60256"/>
            </a:xfrm>
            <a:custGeom>
              <a:avLst/>
              <a:gdLst/>
              <a:ahLst/>
              <a:cxnLst/>
              <a:rect l="l" t="t" r="r" b="b"/>
              <a:pathLst>
                <a:path w="399" h="257" extrusionOk="0">
                  <a:moveTo>
                    <a:pt x="15" y="1"/>
                  </a:moveTo>
                  <a:cubicBezTo>
                    <a:pt x="1" y="1"/>
                    <a:pt x="1" y="15"/>
                    <a:pt x="1" y="15"/>
                  </a:cubicBezTo>
                  <a:cubicBezTo>
                    <a:pt x="58" y="242"/>
                    <a:pt x="257" y="256"/>
                    <a:pt x="342" y="256"/>
                  </a:cubicBezTo>
                  <a:lnTo>
                    <a:pt x="370" y="256"/>
                  </a:lnTo>
                  <a:cubicBezTo>
                    <a:pt x="399" y="256"/>
                    <a:pt x="399" y="242"/>
                    <a:pt x="399" y="242"/>
                  </a:cubicBezTo>
                  <a:cubicBezTo>
                    <a:pt x="399" y="214"/>
                    <a:pt x="370" y="214"/>
                    <a:pt x="370" y="214"/>
                  </a:cubicBezTo>
                  <a:cubicBezTo>
                    <a:pt x="366" y="214"/>
                    <a:pt x="348" y="217"/>
                    <a:pt x="322" y="217"/>
                  </a:cubicBezTo>
                  <a:cubicBezTo>
                    <a:pt x="247" y="217"/>
                    <a:pt x="107" y="193"/>
                    <a:pt x="44" y="15"/>
                  </a:cubicBezTo>
                  <a:cubicBezTo>
                    <a:pt x="44" y="1"/>
                    <a:pt x="15" y="1"/>
                    <a:pt x="15" y="1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400;p69"/>
            <p:cNvSpPr/>
            <p:nvPr/>
          </p:nvSpPr>
          <p:spPr>
            <a:xfrm>
              <a:off x="1799938" y="2205025"/>
              <a:ext cx="33528" cy="31652"/>
            </a:xfrm>
            <a:custGeom>
              <a:avLst/>
              <a:gdLst/>
              <a:ahLst/>
              <a:cxnLst/>
              <a:rect l="l" t="t" r="r" b="b"/>
              <a:pathLst>
                <a:path w="143" h="135" extrusionOk="0">
                  <a:moveTo>
                    <a:pt x="87" y="1"/>
                  </a:moveTo>
                  <a:cubicBezTo>
                    <a:pt x="82" y="1"/>
                    <a:pt x="76" y="2"/>
                    <a:pt x="71" y="4"/>
                  </a:cubicBezTo>
                  <a:cubicBezTo>
                    <a:pt x="29" y="4"/>
                    <a:pt x="0" y="33"/>
                    <a:pt x="15" y="75"/>
                  </a:cubicBezTo>
                  <a:cubicBezTo>
                    <a:pt x="15" y="100"/>
                    <a:pt x="36" y="135"/>
                    <a:pt x="69" y="135"/>
                  </a:cubicBezTo>
                  <a:cubicBezTo>
                    <a:pt x="74" y="135"/>
                    <a:pt x="80" y="134"/>
                    <a:pt x="86" y="132"/>
                  </a:cubicBezTo>
                  <a:cubicBezTo>
                    <a:pt x="114" y="132"/>
                    <a:pt x="142" y="90"/>
                    <a:pt x="142" y="61"/>
                  </a:cubicBezTo>
                  <a:cubicBezTo>
                    <a:pt x="142" y="26"/>
                    <a:pt x="114" y="1"/>
                    <a:pt x="87" y="1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401;p69"/>
            <p:cNvSpPr/>
            <p:nvPr/>
          </p:nvSpPr>
          <p:spPr>
            <a:xfrm>
              <a:off x="1926312" y="2195177"/>
              <a:ext cx="30245" cy="31887"/>
            </a:xfrm>
            <a:custGeom>
              <a:avLst/>
              <a:gdLst/>
              <a:ahLst/>
              <a:cxnLst/>
              <a:rect l="l" t="t" r="r" b="b"/>
              <a:pathLst>
                <a:path w="129" h="136" extrusionOk="0">
                  <a:moveTo>
                    <a:pt x="74" y="1"/>
                  </a:moveTo>
                  <a:cubicBezTo>
                    <a:pt x="69" y="1"/>
                    <a:pt x="64" y="2"/>
                    <a:pt x="58" y="4"/>
                  </a:cubicBezTo>
                  <a:cubicBezTo>
                    <a:pt x="29" y="4"/>
                    <a:pt x="1" y="46"/>
                    <a:pt x="1" y="75"/>
                  </a:cubicBezTo>
                  <a:cubicBezTo>
                    <a:pt x="1" y="110"/>
                    <a:pt x="30" y="135"/>
                    <a:pt x="56" y="135"/>
                  </a:cubicBezTo>
                  <a:cubicBezTo>
                    <a:pt x="61" y="135"/>
                    <a:pt x="67" y="134"/>
                    <a:pt x="72" y="132"/>
                  </a:cubicBezTo>
                  <a:cubicBezTo>
                    <a:pt x="114" y="132"/>
                    <a:pt x="129" y="103"/>
                    <a:pt x="129" y="61"/>
                  </a:cubicBezTo>
                  <a:cubicBezTo>
                    <a:pt x="129" y="36"/>
                    <a:pt x="108" y="1"/>
                    <a:pt x="74" y="1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402;p69"/>
            <p:cNvSpPr/>
            <p:nvPr/>
          </p:nvSpPr>
          <p:spPr>
            <a:xfrm>
              <a:off x="1766644" y="2135859"/>
              <a:ext cx="53457" cy="37045"/>
            </a:xfrm>
            <a:custGeom>
              <a:avLst/>
              <a:gdLst/>
              <a:ahLst/>
              <a:cxnLst/>
              <a:rect l="l" t="t" r="r" b="b"/>
              <a:pathLst>
                <a:path w="228" h="158" extrusionOk="0">
                  <a:moveTo>
                    <a:pt x="146" y="0"/>
                  </a:moveTo>
                  <a:cubicBezTo>
                    <a:pt x="91" y="0"/>
                    <a:pt x="29" y="28"/>
                    <a:pt x="0" y="115"/>
                  </a:cubicBezTo>
                  <a:cubicBezTo>
                    <a:pt x="0" y="143"/>
                    <a:pt x="15" y="157"/>
                    <a:pt x="29" y="157"/>
                  </a:cubicBezTo>
                  <a:cubicBezTo>
                    <a:pt x="29" y="157"/>
                    <a:pt x="43" y="157"/>
                    <a:pt x="43" y="143"/>
                  </a:cubicBezTo>
                  <a:cubicBezTo>
                    <a:pt x="82" y="55"/>
                    <a:pt x="149" y="41"/>
                    <a:pt x="186" y="41"/>
                  </a:cubicBezTo>
                  <a:cubicBezTo>
                    <a:pt x="203" y="41"/>
                    <a:pt x="213" y="44"/>
                    <a:pt x="213" y="44"/>
                  </a:cubicBezTo>
                  <a:cubicBezTo>
                    <a:pt x="228" y="44"/>
                    <a:pt x="228" y="44"/>
                    <a:pt x="228" y="30"/>
                  </a:cubicBezTo>
                  <a:cubicBezTo>
                    <a:pt x="228" y="15"/>
                    <a:pt x="228" y="15"/>
                    <a:pt x="213" y="15"/>
                  </a:cubicBezTo>
                  <a:cubicBezTo>
                    <a:pt x="195" y="6"/>
                    <a:pt x="171" y="0"/>
                    <a:pt x="146" y="0"/>
                  </a:cubicBezTo>
                  <a:close/>
                </a:path>
              </a:pathLst>
            </a:custGeom>
            <a:solidFill>
              <a:srgbClr val="0908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403;p69"/>
            <p:cNvSpPr/>
            <p:nvPr/>
          </p:nvSpPr>
          <p:spPr>
            <a:xfrm>
              <a:off x="1563602" y="1870450"/>
              <a:ext cx="462824" cy="422262"/>
            </a:xfrm>
            <a:custGeom>
              <a:avLst/>
              <a:gdLst/>
              <a:ahLst/>
              <a:cxnLst/>
              <a:rect l="l" t="t" r="r" b="b"/>
              <a:pathLst>
                <a:path w="1974" h="1801" extrusionOk="0">
                  <a:moveTo>
                    <a:pt x="973" y="0"/>
                  </a:moveTo>
                  <a:cubicBezTo>
                    <a:pt x="647" y="0"/>
                    <a:pt x="318" y="160"/>
                    <a:pt x="171" y="480"/>
                  </a:cubicBezTo>
                  <a:cubicBezTo>
                    <a:pt x="57" y="722"/>
                    <a:pt x="0" y="977"/>
                    <a:pt x="29" y="1233"/>
                  </a:cubicBezTo>
                  <a:cubicBezTo>
                    <a:pt x="29" y="1332"/>
                    <a:pt x="57" y="1446"/>
                    <a:pt x="114" y="1531"/>
                  </a:cubicBezTo>
                  <a:cubicBezTo>
                    <a:pt x="171" y="1616"/>
                    <a:pt x="270" y="1786"/>
                    <a:pt x="384" y="1801"/>
                  </a:cubicBezTo>
                  <a:cubicBezTo>
                    <a:pt x="384" y="1801"/>
                    <a:pt x="384" y="1794"/>
                    <a:pt x="388" y="1794"/>
                  </a:cubicBezTo>
                  <a:cubicBezTo>
                    <a:pt x="390" y="1794"/>
                    <a:pt x="393" y="1796"/>
                    <a:pt x="398" y="1801"/>
                  </a:cubicBezTo>
                  <a:cubicBezTo>
                    <a:pt x="426" y="1644"/>
                    <a:pt x="412" y="1460"/>
                    <a:pt x="469" y="1304"/>
                  </a:cubicBezTo>
                  <a:cubicBezTo>
                    <a:pt x="483" y="1389"/>
                    <a:pt x="526" y="1460"/>
                    <a:pt x="568" y="1531"/>
                  </a:cubicBezTo>
                  <a:cubicBezTo>
                    <a:pt x="668" y="1474"/>
                    <a:pt x="682" y="1247"/>
                    <a:pt x="710" y="1162"/>
                  </a:cubicBezTo>
                  <a:cubicBezTo>
                    <a:pt x="753" y="1076"/>
                    <a:pt x="795" y="963"/>
                    <a:pt x="824" y="878"/>
                  </a:cubicBezTo>
                  <a:cubicBezTo>
                    <a:pt x="895" y="1020"/>
                    <a:pt x="1094" y="1147"/>
                    <a:pt x="1236" y="1176"/>
                  </a:cubicBezTo>
                  <a:cubicBezTo>
                    <a:pt x="1221" y="1048"/>
                    <a:pt x="1250" y="934"/>
                    <a:pt x="1236" y="807"/>
                  </a:cubicBezTo>
                  <a:lnTo>
                    <a:pt x="1236" y="807"/>
                  </a:lnTo>
                  <a:cubicBezTo>
                    <a:pt x="1292" y="892"/>
                    <a:pt x="1349" y="963"/>
                    <a:pt x="1420" y="1034"/>
                  </a:cubicBezTo>
                  <a:cubicBezTo>
                    <a:pt x="1505" y="1105"/>
                    <a:pt x="1534" y="1190"/>
                    <a:pt x="1576" y="1289"/>
                  </a:cubicBezTo>
                  <a:cubicBezTo>
                    <a:pt x="1619" y="1190"/>
                    <a:pt x="1605" y="1034"/>
                    <a:pt x="1605" y="949"/>
                  </a:cubicBezTo>
                  <a:lnTo>
                    <a:pt x="1605" y="949"/>
                  </a:lnTo>
                  <a:cubicBezTo>
                    <a:pt x="1633" y="1048"/>
                    <a:pt x="1761" y="1105"/>
                    <a:pt x="1818" y="1176"/>
                  </a:cubicBezTo>
                  <a:cubicBezTo>
                    <a:pt x="1874" y="1247"/>
                    <a:pt x="1917" y="1332"/>
                    <a:pt x="1945" y="1446"/>
                  </a:cubicBezTo>
                  <a:lnTo>
                    <a:pt x="1945" y="1304"/>
                  </a:lnTo>
                  <a:lnTo>
                    <a:pt x="1945" y="1105"/>
                  </a:lnTo>
                  <a:cubicBezTo>
                    <a:pt x="1960" y="949"/>
                    <a:pt x="1974" y="792"/>
                    <a:pt x="1931" y="651"/>
                  </a:cubicBezTo>
                  <a:cubicBezTo>
                    <a:pt x="1803" y="267"/>
                    <a:pt x="1463" y="68"/>
                    <a:pt x="1122" y="12"/>
                  </a:cubicBezTo>
                  <a:cubicBezTo>
                    <a:pt x="1073" y="4"/>
                    <a:pt x="1023" y="0"/>
                    <a:pt x="9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404;p69"/>
            <p:cNvSpPr/>
            <p:nvPr/>
          </p:nvSpPr>
          <p:spPr>
            <a:xfrm>
              <a:off x="1536874" y="2552964"/>
              <a:ext cx="649454" cy="788255"/>
            </a:xfrm>
            <a:custGeom>
              <a:avLst/>
              <a:gdLst/>
              <a:ahLst/>
              <a:cxnLst/>
              <a:rect l="l" t="t" r="r" b="b"/>
              <a:pathLst>
                <a:path w="2770" h="3362" extrusionOk="0">
                  <a:moveTo>
                    <a:pt x="325" y="1"/>
                  </a:moveTo>
                  <a:cubicBezTo>
                    <a:pt x="183" y="1"/>
                    <a:pt x="44" y="98"/>
                    <a:pt x="29" y="281"/>
                  </a:cubicBezTo>
                  <a:cubicBezTo>
                    <a:pt x="1" y="664"/>
                    <a:pt x="441" y="2638"/>
                    <a:pt x="526" y="2737"/>
                  </a:cubicBezTo>
                  <a:cubicBezTo>
                    <a:pt x="625" y="2808"/>
                    <a:pt x="2329" y="3362"/>
                    <a:pt x="2485" y="3362"/>
                  </a:cubicBezTo>
                  <a:cubicBezTo>
                    <a:pt x="2684" y="3362"/>
                    <a:pt x="2769" y="2936"/>
                    <a:pt x="2727" y="2922"/>
                  </a:cubicBezTo>
                  <a:cubicBezTo>
                    <a:pt x="2130" y="2652"/>
                    <a:pt x="1506" y="2411"/>
                    <a:pt x="881" y="2141"/>
                  </a:cubicBezTo>
                  <a:cubicBezTo>
                    <a:pt x="909" y="2013"/>
                    <a:pt x="853" y="962"/>
                    <a:pt x="625" y="224"/>
                  </a:cubicBezTo>
                  <a:cubicBezTo>
                    <a:pt x="573" y="73"/>
                    <a:pt x="447" y="1"/>
                    <a:pt x="325" y="1"/>
                  </a:cubicBezTo>
                  <a:close/>
                </a:path>
              </a:pathLst>
            </a:custGeom>
            <a:solidFill>
              <a:srgbClr val="6D38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405;p69"/>
            <p:cNvSpPr/>
            <p:nvPr/>
          </p:nvSpPr>
          <p:spPr>
            <a:xfrm>
              <a:off x="2112473" y="3230320"/>
              <a:ext cx="323555" cy="177486"/>
            </a:xfrm>
            <a:custGeom>
              <a:avLst/>
              <a:gdLst/>
              <a:ahLst/>
              <a:cxnLst/>
              <a:rect l="l" t="t" r="r" b="b"/>
              <a:pathLst>
                <a:path w="1380" h="757" extrusionOk="0">
                  <a:moveTo>
                    <a:pt x="132" y="0"/>
                  </a:moveTo>
                  <a:cubicBezTo>
                    <a:pt x="22" y="0"/>
                    <a:pt x="1" y="262"/>
                    <a:pt x="87" y="374"/>
                  </a:cubicBezTo>
                  <a:cubicBezTo>
                    <a:pt x="116" y="445"/>
                    <a:pt x="229" y="516"/>
                    <a:pt x="272" y="558"/>
                  </a:cubicBezTo>
                  <a:cubicBezTo>
                    <a:pt x="371" y="629"/>
                    <a:pt x="471" y="728"/>
                    <a:pt x="598" y="743"/>
                  </a:cubicBezTo>
                  <a:cubicBezTo>
                    <a:pt x="627" y="757"/>
                    <a:pt x="669" y="757"/>
                    <a:pt x="698" y="757"/>
                  </a:cubicBezTo>
                  <a:cubicBezTo>
                    <a:pt x="755" y="743"/>
                    <a:pt x="811" y="700"/>
                    <a:pt x="811" y="657"/>
                  </a:cubicBezTo>
                  <a:cubicBezTo>
                    <a:pt x="825" y="629"/>
                    <a:pt x="868" y="615"/>
                    <a:pt x="882" y="558"/>
                  </a:cubicBezTo>
                  <a:lnTo>
                    <a:pt x="882" y="530"/>
                  </a:lnTo>
                  <a:lnTo>
                    <a:pt x="896" y="516"/>
                  </a:lnTo>
                  <a:cubicBezTo>
                    <a:pt x="939" y="473"/>
                    <a:pt x="953" y="445"/>
                    <a:pt x="953" y="388"/>
                  </a:cubicBezTo>
                  <a:lnTo>
                    <a:pt x="953" y="374"/>
                  </a:lnTo>
                  <a:cubicBezTo>
                    <a:pt x="1052" y="445"/>
                    <a:pt x="1162" y="483"/>
                    <a:pt x="1241" y="483"/>
                  </a:cubicBezTo>
                  <a:cubicBezTo>
                    <a:pt x="1286" y="483"/>
                    <a:pt x="1321" y="471"/>
                    <a:pt x="1337" y="445"/>
                  </a:cubicBezTo>
                  <a:cubicBezTo>
                    <a:pt x="1379" y="388"/>
                    <a:pt x="1337" y="331"/>
                    <a:pt x="1294" y="331"/>
                  </a:cubicBezTo>
                  <a:cubicBezTo>
                    <a:pt x="1288" y="331"/>
                    <a:pt x="1282" y="332"/>
                    <a:pt x="1276" y="332"/>
                  </a:cubicBezTo>
                  <a:cubicBezTo>
                    <a:pt x="1114" y="332"/>
                    <a:pt x="1018" y="158"/>
                    <a:pt x="871" y="158"/>
                  </a:cubicBezTo>
                  <a:cubicBezTo>
                    <a:pt x="861" y="158"/>
                    <a:pt x="850" y="159"/>
                    <a:pt x="840" y="161"/>
                  </a:cubicBezTo>
                  <a:cubicBezTo>
                    <a:pt x="830" y="161"/>
                    <a:pt x="819" y="162"/>
                    <a:pt x="808" y="162"/>
                  </a:cubicBezTo>
                  <a:cubicBezTo>
                    <a:pt x="590" y="162"/>
                    <a:pt x="227" y="32"/>
                    <a:pt x="187" y="19"/>
                  </a:cubicBezTo>
                  <a:cubicBezTo>
                    <a:pt x="166" y="6"/>
                    <a:pt x="148" y="0"/>
                    <a:pt x="1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406;p69"/>
            <p:cNvSpPr/>
            <p:nvPr/>
          </p:nvSpPr>
          <p:spPr>
            <a:xfrm>
              <a:off x="1177447" y="4938831"/>
              <a:ext cx="120044" cy="314411"/>
            </a:xfrm>
            <a:custGeom>
              <a:avLst/>
              <a:gdLst/>
              <a:ahLst/>
              <a:cxnLst/>
              <a:rect l="l" t="t" r="r" b="b"/>
              <a:pathLst>
                <a:path w="512" h="1341" extrusionOk="0">
                  <a:moveTo>
                    <a:pt x="228" y="1"/>
                  </a:moveTo>
                  <a:lnTo>
                    <a:pt x="71" y="157"/>
                  </a:lnTo>
                  <a:cubicBezTo>
                    <a:pt x="15" y="200"/>
                    <a:pt x="0" y="257"/>
                    <a:pt x="0" y="328"/>
                  </a:cubicBezTo>
                  <a:lnTo>
                    <a:pt x="100" y="1179"/>
                  </a:lnTo>
                  <a:cubicBezTo>
                    <a:pt x="107" y="1288"/>
                    <a:pt x="188" y="1341"/>
                    <a:pt x="271" y="1341"/>
                  </a:cubicBezTo>
                  <a:cubicBezTo>
                    <a:pt x="351" y="1341"/>
                    <a:pt x="434" y="1291"/>
                    <a:pt x="455" y="1194"/>
                  </a:cubicBezTo>
                  <a:cubicBezTo>
                    <a:pt x="483" y="1009"/>
                    <a:pt x="497" y="782"/>
                    <a:pt x="483" y="441"/>
                  </a:cubicBezTo>
                  <a:lnTo>
                    <a:pt x="511" y="413"/>
                  </a:lnTo>
                  <a:lnTo>
                    <a:pt x="2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407;p69"/>
            <p:cNvSpPr/>
            <p:nvPr/>
          </p:nvSpPr>
          <p:spPr>
            <a:xfrm>
              <a:off x="1856675" y="5640825"/>
              <a:ext cx="323549" cy="218035"/>
            </a:xfrm>
            <a:custGeom>
              <a:avLst/>
              <a:gdLst/>
              <a:ahLst/>
              <a:cxnLst/>
              <a:rect l="l" t="t" r="r" b="b"/>
              <a:pathLst>
                <a:path w="1294" h="872" extrusionOk="0">
                  <a:moveTo>
                    <a:pt x="1" y="1"/>
                  </a:moveTo>
                  <a:lnTo>
                    <a:pt x="1" y="157"/>
                  </a:lnTo>
                  <a:cubicBezTo>
                    <a:pt x="1" y="270"/>
                    <a:pt x="58" y="355"/>
                    <a:pt x="129" y="412"/>
                  </a:cubicBezTo>
                  <a:cubicBezTo>
                    <a:pt x="328" y="554"/>
                    <a:pt x="697" y="796"/>
                    <a:pt x="995" y="867"/>
                  </a:cubicBezTo>
                  <a:cubicBezTo>
                    <a:pt x="1009" y="870"/>
                    <a:pt x="1023" y="871"/>
                    <a:pt x="1037" y="871"/>
                  </a:cubicBezTo>
                  <a:cubicBezTo>
                    <a:pt x="1208" y="871"/>
                    <a:pt x="1294" y="633"/>
                    <a:pt x="1123" y="554"/>
                  </a:cubicBezTo>
                  <a:lnTo>
                    <a:pt x="498" y="100"/>
                  </a:lnTo>
                  <a:lnTo>
                    <a:pt x="498" y="15"/>
                  </a:lnTo>
                  <a:cubicBezTo>
                    <a:pt x="342" y="1"/>
                    <a:pt x="171" y="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399154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marL="139700" indent="0">
              <a:buNone/>
            </a:pPr>
            <a:r>
              <a:rPr lang="sr-Latn-RS" sz="1800"/>
              <a:t>Kako matematičari dozivaju kokoške?</a:t>
            </a:r>
          </a:p>
          <a:p>
            <a:pPr marL="139700" indent="0">
              <a:buNone/>
            </a:pPr>
            <a:endParaRPr lang="sr-Latn-RS" sz="1800"/>
          </a:p>
          <a:p>
            <a:pPr marL="139700" indent="0">
              <a:buNone/>
            </a:pPr>
            <a:r>
              <a:rPr lang="sr-Latn-RS" sz="1800"/>
              <a:t>3.14, 3.14, 3.14</a:t>
            </a:r>
          </a:p>
          <a:p>
            <a:pPr marL="139700" indent="0">
              <a:buNone/>
            </a:pPr>
            <a:r>
              <a:rPr lang="sr-Latn-RS" sz="1800"/>
              <a:t>(pi,pi,pi)</a:t>
            </a:r>
          </a:p>
          <a:p>
            <a:pPr marL="139700" indent="0">
              <a:buNone/>
            </a:pPr>
            <a:endParaRPr lang="sr-Latn-RS" sz="1800"/>
          </a:p>
          <a:p>
            <a:pPr marL="139700" indent="0" algn="just">
              <a:buNone/>
            </a:pPr>
            <a:r>
              <a:rPr lang="sr-Latn-RS" sz="1800"/>
              <a:t>                                                Jedino Chuck Norris zna da </a:t>
            </a:r>
          </a:p>
          <a:p>
            <a:pPr marL="139700" indent="0" algn="just">
              <a:buNone/>
            </a:pPr>
            <a:endParaRPr lang="sr-Latn-RS" sz="1800"/>
          </a:p>
          <a:p>
            <a:pPr marL="139700" indent="0" algn="just">
              <a:buNone/>
            </a:pPr>
            <a:r>
              <a:rPr lang="sr-Latn-RS" sz="1800"/>
              <a:t>				kaže sve decimale broja Pi:)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627400"/>
            <a:ext cx="8179280" cy="502500"/>
          </a:xfrm>
        </p:spPr>
        <p:txBody>
          <a:bodyPr/>
          <a:lstStyle/>
          <a:p>
            <a:pPr algn="ctr"/>
            <a:r>
              <a:rPr lang="sr-Latn-RS" dirty="0"/>
              <a:t>Šale na </a:t>
            </a:r>
            <a:r>
              <a:rPr lang="sr-Latn-RS" dirty="0" smtClean="0"/>
              <a:t>ra</a:t>
            </a:r>
            <a:r>
              <a:rPr lang="sr-Latn-RS" dirty="0" smtClean="0"/>
              <a:t>č</a:t>
            </a:r>
            <a:r>
              <a:rPr lang="sr-Latn-RS" dirty="0" smtClean="0"/>
              <a:t>un </a:t>
            </a:r>
            <a:r>
              <a:rPr lang="sr-Latn-RS" dirty="0"/>
              <a:t>broja Pi</a:t>
            </a:r>
          </a:p>
        </p:txBody>
      </p:sp>
      <p:pic>
        <p:nvPicPr>
          <p:cNvPr id="3074" name="Picture 2" descr="Get Real Be Rational T-Shirt - Funny T-Shirts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2" y="1882258"/>
            <a:ext cx="3237754" cy="32377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oogle Shape;1242;p64"/>
          <p:cNvGrpSpPr/>
          <p:nvPr/>
        </p:nvGrpSpPr>
        <p:grpSpPr>
          <a:xfrm>
            <a:off x="6335035" y="-157659"/>
            <a:ext cx="2689752" cy="2746432"/>
            <a:chOff x="1612145" y="333992"/>
            <a:chExt cx="4184430" cy="4272608"/>
          </a:xfrm>
        </p:grpSpPr>
        <p:sp>
          <p:nvSpPr>
            <p:cNvPr id="6" name="Google Shape;1243;p64"/>
            <p:cNvSpPr/>
            <p:nvPr/>
          </p:nvSpPr>
          <p:spPr>
            <a:xfrm>
              <a:off x="1666350" y="582250"/>
              <a:ext cx="4130225" cy="4024350"/>
            </a:xfrm>
            <a:custGeom>
              <a:avLst/>
              <a:gdLst/>
              <a:ahLst/>
              <a:cxnLst/>
              <a:rect l="l" t="t" r="r" b="b"/>
              <a:pathLst>
                <a:path w="165209" h="160974" extrusionOk="0">
                  <a:moveTo>
                    <a:pt x="148144" y="0"/>
                  </a:moveTo>
                  <a:cubicBezTo>
                    <a:pt x="148144" y="1"/>
                    <a:pt x="149281" y="14789"/>
                    <a:pt x="123799" y="16496"/>
                  </a:cubicBezTo>
                  <a:cubicBezTo>
                    <a:pt x="121879" y="16624"/>
                    <a:pt x="119539" y="16672"/>
                    <a:pt x="116855" y="16672"/>
                  </a:cubicBezTo>
                  <a:cubicBezTo>
                    <a:pt x="109433" y="16672"/>
                    <a:pt x="99379" y="16311"/>
                    <a:pt x="88301" y="16311"/>
                  </a:cubicBezTo>
                  <a:cubicBezTo>
                    <a:pt x="50204" y="16311"/>
                    <a:pt x="0" y="20579"/>
                    <a:pt x="3097" y="58474"/>
                  </a:cubicBezTo>
                  <a:cubicBezTo>
                    <a:pt x="3097" y="58474"/>
                    <a:pt x="2756" y="64048"/>
                    <a:pt x="8444" y="68030"/>
                  </a:cubicBezTo>
                  <a:lnTo>
                    <a:pt x="22778" y="49828"/>
                  </a:lnTo>
                  <a:lnTo>
                    <a:pt x="33130" y="44026"/>
                  </a:lnTo>
                  <a:cubicBezTo>
                    <a:pt x="35633" y="55630"/>
                    <a:pt x="39615" y="78269"/>
                    <a:pt x="39274" y="106595"/>
                  </a:cubicBezTo>
                  <a:cubicBezTo>
                    <a:pt x="39046" y="139928"/>
                    <a:pt x="30400" y="148574"/>
                    <a:pt x="26760" y="150735"/>
                  </a:cubicBezTo>
                  <a:cubicBezTo>
                    <a:pt x="26305" y="151076"/>
                    <a:pt x="25850" y="151190"/>
                    <a:pt x="25281" y="151418"/>
                  </a:cubicBezTo>
                  <a:cubicBezTo>
                    <a:pt x="25281" y="151418"/>
                    <a:pt x="23688" y="155172"/>
                    <a:pt x="30628" y="160974"/>
                  </a:cubicBezTo>
                  <a:cubicBezTo>
                    <a:pt x="30628" y="160974"/>
                    <a:pt x="53721" y="158585"/>
                    <a:pt x="54632" y="124001"/>
                  </a:cubicBezTo>
                  <a:cubicBezTo>
                    <a:pt x="62822" y="98177"/>
                    <a:pt x="60206" y="60977"/>
                    <a:pt x="58386" y="43799"/>
                  </a:cubicBezTo>
                  <a:lnTo>
                    <a:pt x="93538" y="38679"/>
                  </a:lnTo>
                  <a:lnTo>
                    <a:pt x="104004" y="38224"/>
                  </a:lnTo>
                  <a:lnTo>
                    <a:pt x="104004" y="38224"/>
                  </a:lnTo>
                  <a:cubicBezTo>
                    <a:pt x="102070" y="67575"/>
                    <a:pt x="103663" y="89645"/>
                    <a:pt x="107303" y="105799"/>
                  </a:cubicBezTo>
                  <a:cubicBezTo>
                    <a:pt x="110944" y="131964"/>
                    <a:pt x="126529" y="145047"/>
                    <a:pt x="126529" y="145047"/>
                  </a:cubicBezTo>
                  <a:cubicBezTo>
                    <a:pt x="126529" y="145047"/>
                    <a:pt x="135744" y="145161"/>
                    <a:pt x="138019" y="146071"/>
                  </a:cubicBezTo>
                  <a:cubicBezTo>
                    <a:pt x="138118" y="146104"/>
                    <a:pt x="138241" y="146120"/>
                    <a:pt x="138386" y="146120"/>
                  </a:cubicBezTo>
                  <a:cubicBezTo>
                    <a:pt x="141754" y="146120"/>
                    <a:pt x="157050" y="137615"/>
                    <a:pt x="157814" y="136742"/>
                  </a:cubicBezTo>
                  <a:cubicBezTo>
                    <a:pt x="158383" y="135719"/>
                    <a:pt x="165208" y="114673"/>
                    <a:pt x="165208" y="114673"/>
                  </a:cubicBezTo>
                  <a:lnTo>
                    <a:pt x="159748" y="105117"/>
                  </a:lnTo>
                  <a:cubicBezTo>
                    <a:pt x="156407" y="117317"/>
                    <a:pt x="150249" y="123413"/>
                    <a:pt x="144002" y="123413"/>
                  </a:cubicBezTo>
                  <a:cubicBezTo>
                    <a:pt x="136212" y="123413"/>
                    <a:pt x="128283" y="113933"/>
                    <a:pt x="125505" y="94992"/>
                  </a:cubicBezTo>
                  <a:cubicBezTo>
                    <a:pt x="124368" y="87597"/>
                    <a:pt x="123799" y="79861"/>
                    <a:pt x="123571" y="72239"/>
                  </a:cubicBezTo>
                  <a:lnTo>
                    <a:pt x="126984" y="36859"/>
                  </a:lnTo>
                  <a:lnTo>
                    <a:pt x="152353" y="17861"/>
                  </a:lnTo>
                  <a:lnTo>
                    <a:pt x="153491" y="9556"/>
                  </a:lnTo>
                  <a:lnTo>
                    <a:pt x="14814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244;p64"/>
            <p:cNvSpPr/>
            <p:nvPr/>
          </p:nvSpPr>
          <p:spPr>
            <a:xfrm>
              <a:off x="1612145" y="333992"/>
              <a:ext cx="4135900" cy="3782625"/>
            </a:xfrm>
            <a:custGeom>
              <a:avLst/>
              <a:gdLst/>
              <a:ahLst/>
              <a:cxnLst/>
              <a:rect l="l" t="t" r="r" b="b"/>
              <a:pathLst>
                <a:path w="165436" h="151305" extrusionOk="0">
                  <a:moveTo>
                    <a:pt x="147917" y="0"/>
                  </a:moveTo>
                  <a:cubicBezTo>
                    <a:pt x="147917" y="3"/>
                    <a:pt x="149052" y="14789"/>
                    <a:pt x="123686" y="16496"/>
                  </a:cubicBezTo>
                  <a:cubicBezTo>
                    <a:pt x="121774" y="16624"/>
                    <a:pt x="119442" y="16672"/>
                    <a:pt x="116766" y="16672"/>
                  </a:cubicBezTo>
                  <a:cubicBezTo>
                    <a:pt x="109363" y="16672"/>
                    <a:pt x="99325" y="16311"/>
                    <a:pt x="88259" y="16311"/>
                  </a:cubicBezTo>
                  <a:cubicBezTo>
                    <a:pt x="50204" y="16311"/>
                    <a:pt x="1" y="20579"/>
                    <a:pt x="3098" y="58474"/>
                  </a:cubicBezTo>
                  <a:cubicBezTo>
                    <a:pt x="3098" y="58474"/>
                    <a:pt x="9923" y="44140"/>
                    <a:pt x="28694" y="41410"/>
                  </a:cubicBezTo>
                  <a:cubicBezTo>
                    <a:pt x="29832" y="41296"/>
                    <a:pt x="31083" y="41068"/>
                    <a:pt x="32335" y="40955"/>
                  </a:cubicBezTo>
                  <a:cubicBezTo>
                    <a:pt x="34951" y="51648"/>
                    <a:pt x="39615" y="75538"/>
                    <a:pt x="39274" y="106368"/>
                  </a:cubicBezTo>
                  <a:cubicBezTo>
                    <a:pt x="38933" y="148574"/>
                    <a:pt x="25281" y="151304"/>
                    <a:pt x="25281" y="151304"/>
                  </a:cubicBezTo>
                  <a:cubicBezTo>
                    <a:pt x="68283" y="151190"/>
                    <a:pt x="60548" y="62001"/>
                    <a:pt x="57817" y="39590"/>
                  </a:cubicBezTo>
                  <a:cubicBezTo>
                    <a:pt x="72493" y="39021"/>
                    <a:pt x="89216" y="38224"/>
                    <a:pt x="104118" y="35835"/>
                  </a:cubicBezTo>
                  <a:lnTo>
                    <a:pt x="104118" y="35835"/>
                  </a:lnTo>
                  <a:cubicBezTo>
                    <a:pt x="98223" y="116472"/>
                    <a:pt x="118824" y="143630"/>
                    <a:pt x="138608" y="143630"/>
                  </a:cubicBezTo>
                  <a:cubicBezTo>
                    <a:pt x="140204" y="143630"/>
                    <a:pt x="141795" y="143453"/>
                    <a:pt x="143366" y="143113"/>
                  </a:cubicBezTo>
                  <a:cubicBezTo>
                    <a:pt x="165436" y="138221"/>
                    <a:pt x="159748" y="105004"/>
                    <a:pt x="159748" y="105003"/>
                  </a:cubicBezTo>
                  <a:lnTo>
                    <a:pt x="159748" y="105003"/>
                  </a:lnTo>
                  <a:cubicBezTo>
                    <a:pt x="156251" y="117270"/>
                    <a:pt x="149997" y="123393"/>
                    <a:pt x="143716" y="123393"/>
                  </a:cubicBezTo>
                  <a:cubicBezTo>
                    <a:pt x="135900" y="123393"/>
                    <a:pt x="128041" y="113913"/>
                    <a:pt x="125392" y="94992"/>
                  </a:cubicBezTo>
                  <a:cubicBezTo>
                    <a:pt x="121979" y="71557"/>
                    <a:pt x="123230" y="45391"/>
                    <a:pt x="124254" y="31171"/>
                  </a:cubicBezTo>
                  <a:cubicBezTo>
                    <a:pt x="139840" y="25597"/>
                    <a:pt x="150192" y="16268"/>
                    <a:pt x="14791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="" xmlns:p14="http://schemas.microsoft.com/office/powerpoint/2010/main" val="353448551"/>
      </p:ext>
    </p:extLst>
  </p:cSld>
  <p:clrMapOvr>
    <a:masterClrMapping/>
  </p:clrMapOvr>
</p:sld>
</file>

<file path=ppt/theme/theme1.xml><?xml version="1.0" encoding="utf-8"?>
<a:theme xmlns:a="http://schemas.openxmlformats.org/drawingml/2006/main" name="International Pi Day by Slidesgo">
  <a:themeElements>
    <a:clrScheme name="Simple Light">
      <a:dk1>
        <a:srgbClr val="57585A"/>
      </a:dk1>
      <a:lt1>
        <a:srgbClr val="FDEBDF"/>
      </a:lt1>
      <a:dk2>
        <a:srgbClr val="D1DCEC"/>
      </a:dk2>
      <a:lt2>
        <a:srgbClr val="6D38F9"/>
      </a:lt2>
      <a:accent1>
        <a:srgbClr val="AEABFC"/>
      </a:accent1>
      <a:accent2>
        <a:srgbClr val="971194"/>
      </a:accent2>
      <a:accent3>
        <a:srgbClr val="E533D3"/>
      </a:accent3>
      <a:accent4>
        <a:srgbClr val="FFE94C"/>
      </a:accent4>
      <a:accent5>
        <a:srgbClr val="FB7726"/>
      </a:accent5>
      <a:accent6>
        <a:srgbClr val="FFF9F6"/>
      </a:accent6>
      <a:hlink>
        <a:srgbClr val="57585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347</Words>
  <Application>Microsoft Office PowerPoint</Application>
  <PresentationFormat>On-screen Show (16:9)</PresentationFormat>
  <Paragraphs>37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Fjalla One</vt:lpstr>
      <vt:lpstr>Oxanium</vt:lpstr>
      <vt:lpstr>Montserrat</vt:lpstr>
      <vt:lpstr>Muli</vt:lpstr>
      <vt:lpstr>Hammersmith One</vt:lpstr>
      <vt:lpstr>International Pi Day by Slidesgo</vt:lpstr>
      <vt:lpstr>Broj Pi</vt:lpstr>
      <vt:lpstr>Šta je broj Pi?</vt:lpstr>
      <vt:lpstr>je iracionalan broj što znači da se njegova vrednost ne može izraziti preko razlomka.Zbog toga njegov decimalan zapis nema kraja i nije periodičan.   je takođe transcendentan broj, što  znači da ga nije moguće izraziti korišćenjem konačnog broja celih brojeva uz četiri osnovne računske operacije-sabiranje, oduzimanje,množenje i deljenje. </vt:lpstr>
      <vt:lpstr>Istorija broja </vt:lpstr>
      <vt:lpstr>Slavljenje broja Pi</vt:lpstr>
      <vt:lpstr>Rekord?</vt:lpstr>
      <vt:lpstr>Zanimljivosti o broju Pi</vt:lpstr>
      <vt:lpstr>William L. Schaaf</vt:lpstr>
      <vt:lpstr>Šale na račun broja Pi</vt:lpstr>
      <vt:lpstr>Hvala na pažnji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 Pi</dc:title>
  <dc:creator>OS Stefan Decanski</dc:creator>
  <cp:lastModifiedBy>korisnik</cp:lastModifiedBy>
  <cp:revision>20</cp:revision>
  <dcterms:modified xsi:type="dcterms:W3CDTF">2021-03-15T12:13:45Z</dcterms:modified>
</cp:coreProperties>
</file>